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hmn"/>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72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Tus Tub thib ob tau ploj lawm thiab pom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a:t>
            </a:r>
            <a:r xmlns:a="http://schemas.openxmlformats.org/drawingml/2006/main">
              <a:rPr altLang="en-US" lang="hmn" sz="4000">
                <a:solidFill>
                  <a:srgbClr val="ff0000"/>
                </a:solidFill>
              </a:rPr>
              <a:t> </a:t>
            </a:r>
            <a:r xmlns:a="http://schemas.openxmlformats.org/drawingml/2006/main">
              <a:rPr altLang="ko-KR" lang="hmn" sz="4000">
                <a:solidFill>
                  <a:srgbClr val="ff0000"/>
                </a:solidFill>
              </a:rPr>
              <a:t>Quiz</a:t>
            </a:r>
            <a:r xmlns:a="http://schemas.openxmlformats.org/drawingml/2006/main">
              <a:rPr altLang="en-US" lang="hmn"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Leej txiv ua li cas rau tus tub thib ob thaum nws rov qab los?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① </a:t>
            </a:r>
            <a:r xmlns:a="http://schemas.openxmlformats.org/drawingml/2006/main">
              <a:rPr altLang="ko-KR" lang="hmn" sz="2800">
                <a:solidFill>
                  <a:schemeClr val="tx1">
                    <a:lumMod val="65000"/>
                    <a:lumOff val="35000"/>
                  </a:schemeClr>
                </a:solidFill>
              </a:rPr>
              <a:t>Nws ncaws tawm tus tub thib ob.</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② </a:t>
            </a:r>
            <a:r xmlns:a="http://schemas.openxmlformats.org/drawingml/2006/main">
              <a:rPr altLang="ko-KR" lang="hmn" sz="2800">
                <a:solidFill>
                  <a:schemeClr val="tx1">
                    <a:lumMod val="65000"/>
                    <a:lumOff val="35000"/>
                  </a:schemeClr>
                </a:solidFill>
              </a:rPr>
              <a:t>Nws ntaus tus tub thib ob.</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③ </a:t>
            </a:r>
            <a:r xmlns:a="http://schemas.openxmlformats.org/drawingml/2006/main">
              <a:rPr altLang="ko-KR" lang="hmn" sz="2800">
                <a:solidFill>
                  <a:schemeClr val="tx1">
                    <a:lumMod val="65000"/>
                    <a:lumOff val="35000"/>
                  </a:schemeClr>
                </a:solidFill>
              </a:rPr>
              <a:t>Nws tsis pom tus tub thib ob.</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④ </a:t>
            </a:r>
            <a:r xmlns:a="http://schemas.openxmlformats.org/drawingml/2006/main">
              <a:rPr altLang="ko-KR" lang="hmn" sz="2800">
                <a:solidFill>
                  <a:schemeClr val="tx1">
                    <a:lumMod val="65000"/>
                    <a:lumOff val="35000"/>
                  </a:schemeClr>
                </a:solidFill>
              </a:rPr>
              <a:t>Nws zoo siab tos txais tus tub thib ob.</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rgbClr val="ff0000"/>
                </a:solidFill>
              </a:rPr>
              <a:t>④ </a:t>
            </a:r>
            <a:r xmlns:a="http://schemas.openxmlformats.org/drawingml/2006/main">
              <a:rPr altLang="ko-KR" lang="hmn" sz="2800">
                <a:solidFill>
                  <a:srgbClr val="ff0000"/>
                </a:solidFill>
              </a:rPr>
              <a:t>Nws zoo siab tos txais tus tub thib ob.</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81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Ib tug neeg tshuav nuj nqi uas tshuav kaum txhiab tus txuj ci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hmn" sz="3600"/>
              <a:t>'Koj yuav tsum tsis txhob khuv xim rau koj tus khub tub qhe ib yam li kuv tau rau koj?'</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Matthew</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18:</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Muaj ib tug txivneej uas tshuav vajntxwv kaum txhiab tala. Vajntxwv thiaj khuvleej tus txivneej, tso tseg tej nuj nqis.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Tab sis thaum tus txiv neej ntawd tawm mus, nws nrhiav tau ib tug ntawm nws cov tub qhe uas tshuav nws ib puas denarii. Nws tuav rawv nws thiab npau taws rau nws. "Thov them rov qab qhov koj tshuav kuv!"</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Thiab nws tau muab nws tus khub tub qhe mus rau hauv tsev lojcuj. Vajntxwv hnov tej xov xwm no los ntawm nws lwm tus tubtxib.</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Ces vajntxwv npau taws thiab hu tus tub txib rov qab los. "Kuv tau tso tseg tag nrho cov nuj nqis ntawm koj vim tias koj thov kom kuv ua. Koj puas yuav khuvleej koj cov kwvtij nkauj muam ib yam li kuv tau ua rau koj?”</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Yexus hais tias, "Raws li peb Leej Txiv Saum Ntuj Ceeb Tsheej zam txim rau koj, koj yuav tsum zam txim rau ib leeg."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t>Hnub no Zaj Lus Qhia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chemeClr val="tx1">
                    <a:lumMod val="65000"/>
                    <a:lumOff val="35000"/>
                  </a:schemeClr>
                </a:solidFill>
              </a:rPr>
              <a:t>Ib tug tub qhe raug tshem tawm ntawm cov nuj nqis loj heev ntawm kaum txhiab tala.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Tiamsis nws tsis zam txim rau nws tus kwv tij uas tshuav nws ib puas denarii.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Qhov no yog tus cwj pwm tsis zoo.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Peb kuj tau txais kev zam txim thiab kev cawmdim los ntawm kev tshav ntuj los ntawm Yexus.</a:t>
            </a:r>
            <a:r xmlns:a="http://schemas.openxmlformats.org/drawingml/2006/main">
              <a:rPr altLang="en-US" lang="hmn" sz="3200">
                <a:solidFill>
                  <a:schemeClr val="tx1">
                    <a:lumMod val="65000"/>
                    <a:lumOff val="35000"/>
                  </a:schemeClr>
                </a:solidFill>
              </a:rPr>
              <a:t> </a:t>
            </a:r>
            <a:r xmlns:a="http://schemas.openxmlformats.org/drawingml/2006/main">
              <a:rPr altLang="ko-KR" lang="hmn" sz="3200">
                <a:solidFill>
                  <a:schemeClr val="tx1">
                    <a:lumMod val="65000"/>
                    <a:lumOff val="35000"/>
                  </a:schemeClr>
                </a:solidFill>
              </a:rPr>
              <a:t>Yog peb tsis hnov qab txoj kev tshav ntuj, peb yuav tsum zam txim rau cov uas tau ua txhaum rau peb.</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t>Yexus yog leej twg?</a:t>
            </a:r>
            <a:r xmlns:a="http://schemas.openxmlformats.org/drawingml/2006/main">
              <a:rPr altLang="en-US" lang="h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rgbClr val="0070c0"/>
                </a:solidFill>
              </a:rPr>
              <a:t>Yexus yog..</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yog tus zam txim thiab hlub peb mus txog hnub kawg.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Nws tau nyiaj npaum li cas los ntawm huab tais?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① </a:t>
            </a:r>
            <a:r xmlns:a="http://schemas.openxmlformats.org/drawingml/2006/main">
              <a:rPr altLang="ko-KR" lang="hmn" sz="2800">
                <a:solidFill>
                  <a:schemeClr val="tx1">
                    <a:lumMod val="65000"/>
                    <a:lumOff val="35000"/>
                  </a:schemeClr>
                </a:solidFill>
              </a:rPr>
              <a:t>puas denarii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② </a:t>
            </a:r>
            <a:r xmlns:a="http://schemas.openxmlformats.org/drawingml/2006/main">
              <a:rPr altLang="ko-KR" lang="hmn" sz="2800">
                <a:solidFill>
                  <a:schemeClr val="tx1">
                    <a:lumMod val="65000"/>
                    <a:lumOff val="35000"/>
                  </a:schemeClr>
                </a:solidFill>
              </a:rPr>
              <a:t>ob puas denarii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③ </a:t>
            </a:r>
            <a:r xmlns:a="http://schemas.openxmlformats.org/drawingml/2006/main">
              <a:rPr altLang="ko-KR" lang="hmn" sz="2800">
                <a:solidFill>
                  <a:schemeClr val="tx1">
                    <a:lumMod val="65000"/>
                    <a:lumOff val="35000"/>
                  </a:schemeClr>
                </a:solidFill>
              </a:rPr>
              <a:t>ib puas txuj ci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④ </a:t>
            </a:r>
            <a:r xmlns:a="http://schemas.openxmlformats.org/drawingml/2006/main">
              <a:rPr altLang="ko-KR" lang="hmn" sz="2800">
                <a:solidFill>
                  <a:schemeClr val="tx1">
                    <a:lumMod val="65000"/>
                    <a:lumOff val="35000"/>
                  </a:schemeClr>
                </a:solidFill>
              </a:rPr>
              <a:t>kaum txhiab txuj ci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rgbClr val="ff0000"/>
                </a:solidFill>
              </a:rPr>
              <a:t>④ </a:t>
            </a:r>
            <a:r xmlns:a="http://schemas.openxmlformats.org/drawingml/2006/main">
              <a:rPr altLang="ko-KR" lang="hmn" sz="2800">
                <a:solidFill>
                  <a:srgbClr val="ff0000"/>
                </a:solidFill>
              </a:rPr>
              <a:t>kaum txhiab txuj ci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hmn" sz="4000"/>
              <a:t>Vim kuv tus tub no twb tuag lawm thiab rov muaj txoj sia nyob; Nws ploj lawm thiab pom.' Yog li ntawd lawv pib ua kev zoo siab.</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Lukas</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hmn" sz="3600"/>
              <a:t>'Koj yuav tsum tsis txhob khuv xim rau koj tus khub tub qhe ib yam li kuv tau rau koj?'</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Matthew</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18:</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82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Hosana rau Daviv Leej Tub!</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hmn" sz="3600"/>
              <a:t>Cov neeg coob coob uas mus ua ntej ntawm nws thiab cov uas raws qab tau qw hais tias, "Hosanna rau David Leej Tub!" "Foom koob hmoov rau tus uas los ntawm tus Tswv lub npe!" "Hosanna nyob rau hauv siab tshaj!"</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Matthew</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21:9 ib</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hmn" altLang="ko-KR" sz="2600">
                <a:solidFill>
                  <a:schemeClr val="tx1">
                    <a:lumMod val="65000"/>
                    <a:lumOff val="35000"/>
                  </a:schemeClr>
                </a:solidFill>
              </a:rPr>
              <a:t>Thaum Yexus mus txog nram lub nroog Yeluxalees, nws txib ob tug thwjtim mus hais tias, “Cia li mus rau hauv lub zos, thiab koj yuav pom ib tug nees luav nrog nws. Tshem lawv thiab coj lawv los rau kuv."</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Ob tug thwjtim mus rau hauv lub zos thiab ua raws li Yexus qhia lawv.</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Lawv nrhiav tau tus nees luav. “Tus Tswv xav tau lawv.” Ces tus tswv xa lawv tam sim ntawd.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Yexus zaum saum tus menyuam nees luav thiab nkag mus rau hauv lub nroog Yeluxalees. Cov neeg uas mus ua ntej ntawm nws thiab qw hais tias, "Hosanna rau David tus tub!"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Qhov uas Yexus caij ib tug menyuam nees luav thiab nws tau txais tos los ntawm cov neeg coob coob tau ua tiav raws li phau Vajlugkub tau sau tseg rau yav tom ntej. Tab sis tsis muaj leej twg paub txog nws.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Zaj Lus Qhia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chemeClr val="tx1">
                    <a:lumMod val="65000"/>
                    <a:lumOff val="35000"/>
                  </a:schemeClr>
                </a:solidFill>
              </a:rPr>
              <a:t>“Yexus caij ib tug nees luav, thiab cov neeg coob coob qw,</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'Hosanna rau Daviv Leej Tub!'</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Lawv txhua tus tau los yav tom ntej hauv phau Vajlugkub.</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Yexus nyob ntawm kev mloog lus,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raws li tau sau nyob rau hauv phau Vajlugkub.</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Peb cov uas raws Yexus qab yuav tsum mloog lus thiab</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Vajtswv txoj lus kom meej.</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rgbClr val="ff0000"/>
                </a:solidFill>
              </a:rPr>
              <a:t>Yexus yog leej twg?</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rgbClr val="0070c0"/>
                </a:solidFill>
              </a:rPr>
              <a:t>Yexus yog..</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yog peb tus vajntxwv tsim nyog qhuas thiab qhuas.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hmn">
                <a:solidFill>
                  <a:schemeClr val="tx1">
                    <a:lumMod val="50000"/>
                    <a:lumOff val="50000"/>
                  </a:schemeClr>
                </a:solidFill>
              </a:rPr>
              <a:t>No 73 Vajtswv Txojlus</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hmn" sz="4400"/>
              <a:t>Yexus tsa Laxalau sawv hauv qhov tuag rov qab los</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Yexus caij dab tsi hauv Yeluxalees?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① </a:t>
            </a:r>
            <a:r xmlns:a="http://schemas.openxmlformats.org/drawingml/2006/main">
              <a:rPr altLang="ko-KR" lang="hmn" sz="2800">
                <a:solidFill>
                  <a:schemeClr val="tx1">
                    <a:lumMod val="65000"/>
                    <a:lumOff val="35000"/>
                  </a:schemeClr>
                </a:solidFill>
              </a:rPr>
              <a:t>Ib tug nees luav</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② </a:t>
            </a:r>
            <a:r xmlns:a="http://schemas.openxmlformats.org/drawingml/2006/main">
              <a:rPr altLang="ko-KR" lang="hmn" sz="2800">
                <a:solidFill>
                  <a:schemeClr val="tx1">
                    <a:lumMod val="65000"/>
                    <a:lumOff val="35000"/>
                  </a:schemeClr>
                </a:solidFill>
              </a:rPr>
              <a:t>me nyuam nees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③ </a:t>
            </a:r>
            <a:r xmlns:a="http://schemas.openxmlformats.org/drawingml/2006/main">
              <a:rPr altLang="ko-KR" lang="hmn" sz="2800">
                <a:solidFill>
                  <a:schemeClr val="tx1">
                    <a:lumMod val="65000"/>
                    <a:lumOff val="35000"/>
                  </a:schemeClr>
                </a:solidFill>
              </a:rPr>
              <a:t>Me nyuam ntxhw</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④ </a:t>
            </a:r>
            <a:r xmlns:a="http://schemas.openxmlformats.org/drawingml/2006/main">
              <a:rPr altLang="ko-KR" lang="hmn" sz="2800">
                <a:solidFill>
                  <a:schemeClr val="tx1">
                    <a:lumMod val="65000"/>
                    <a:lumOff val="35000"/>
                  </a:schemeClr>
                </a:solidFill>
              </a:rPr>
              <a:t>Me nyuam ntxhuav</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rgbClr val="ff0000"/>
                </a:solidFill>
              </a:rPr>
              <a:t>① </a:t>
            </a:r>
            <a:r xmlns:a="http://schemas.openxmlformats.org/drawingml/2006/main">
              <a:rPr altLang="ko-KR" lang="hmn" sz="2800">
                <a:solidFill>
                  <a:srgbClr val="ff0000"/>
                </a:solidFill>
              </a:rPr>
              <a:t>Ib tug nees luav</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t>Cov neeg coob coob uas mus ua ntej ntawm nws thiab cov uas raws qab tau qw hais tias, "Hosanna rau David Leej Tub!" "Foom koob hmoov rau tus uas los ntawm tus Tswv lub npe!" "Hosanna nyob rau hauv siab tshaj!"</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Matthew</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21:9 ib</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83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Kuv lub tsev yog lub tsev thov Vajtswv.</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hmn" sz="3600"/>
              <a:t>Nws hais rau lawv hais tias, “Muaj sau cia hais tias, ‘Kuv lub tsev yuav raug hu ua lub tsev thov Vajtswv,’ tiamsis nej tabtom muab lub tsev ntawd ua 'lub qhov tsua ntawm tub sab.”</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Matthew</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Yexus nkag mus hauv lub tuam tsev Yeluxalees. Muaj ntau tus tub lag luam thiab cov neeg hloov nyiaj hauv lub tuam tsev.</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hmn" altLang="ko-KR" sz="3000">
                <a:solidFill>
                  <a:schemeClr val="tx1">
                    <a:lumMod val="65000"/>
                    <a:lumOff val="35000"/>
                  </a:schemeClr>
                </a:solidFill>
              </a:rPr>
              <a:t>Yexus muab cov ntxhuav ntawm cov neeg hloov nyiaj thiab cov rooj zaum ntawm cov nquab muag. Nws tsav txhua tus uas yuav thiab muag nyob ntawd.</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Yexus chim heev hais tias, “Muaj lus sau tseg tias, kuv lub tsev yuav raug hu ua lub tsev thov Vajtswv, tiamsis koj tabtom muab lub tsev ntawd ua tub sab.”</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Yexus ntiab cov tub lag luam tawm ntawm lub tuam tsev thiab kho cov neeg mob hauv lub tuam tsev.</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Zaj Lus Qhia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hmn" sz="3600">
                <a:solidFill>
                  <a:schemeClr val="tx1">
                    <a:lumMod val="65000"/>
                    <a:lumOff val="35000"/>
                  </a:schemeClr>
                </a:solidFill>
              </a:rPr>
              <a:t>Lub tuam tsev, lub tsev teev ntuj, yog qhov chaw pe hawm thiab thov Vajtswv.</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mn" sz="3600">
                <a:solidFill>
                  <a:schemeClr val="tx1">
                    <a:lumMod val="65000"/>
                    <a:lumOff val="35000"/>
                  </a:schemeClr>
                </a:solidFill>
              </a:rPr>
              <a:t>Yexus npau taws rau cov neeg coob coob uas muab nws ua ib qho chaw ua lag luam.</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mn" sz="3600">
                <a:solidFill>
                  <a:schemeClr val="tx1">
                    <a:lumMod val="65000"/>
                    <a:lumOff val="35000"/>
                  </a:schemeClr>
                </a:solidFill>
              </a:rPr>
              <a:t>Koj tuaj church rau dab tsi?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mn" sz="3600">
                <a:solidFill>
                  <a:schemeClr val="tx1">
                    <a:lumMod val="65000"/>
                    <a:lumOff val="35000"/>
                  </a:schemeClr>
                </a:solidFill>
              </a:rPr>
              <a:t>Hauv pawg ntseeg, koj yuav tsum ntsib Vajtswv nrog kev pe hawm thiab thov Vajtswv.</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rgbClr val="ff0000"/>
                </a:solidFill>
              </a:rPr>
              <a:t>Yexus yog leej twg?</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rgbClr val="0070c0"/>
                </a:solidFill>
              </a:rPr>
              <a:t>Yexus yog..</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yog tus tswv ntawm pawg ntseeg. Yexus yog tus uas txais peb kev pehawm Vajtswv thiab thov Vajtswv los ntawm pawg ntseeg.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hmn" sz="3600"/>
              <a:t>Yexus hais rau nws tias, “Kuv yog txojsia uas sawv hauv qhov tuag rov qab los, tus uas ntseeg kuv yuav muaj txojsia nyob txawm tias nws tuag;</a:t>
            </a:r>
            <a:endParaRPr xmlns:a="http://schemas.openxmlformats.org/drawingml/2006/main" altLang="ko-KR" lang="en-US" sz="3600"/>
          </a:p>
          <a:p>
            <a:pPr xmlns:a="http://schemas.openxmlformats.org/drawingml/2006/main" lvl="0">
              <a:defRPr/>
            </a:pPr>
            <a:r xmlns:a="http://schemas.openxmlformats.org/drawingml/2006/main">
              <a:rPr altLang="ko-KR" lang="hmn" sz="3600"/>
              <a:t>thiab leej twg nyob thiab ntseeg kuv yuav tsis tuag. Koj puas ntseeg qhov no?"</a:t>
            </a:r>
            <a:endParaRPr xmlns:a="http://schemas.openxmlformats.org/drawingml/2006/main" altLang="ko-KR" lang="en-US" sz="3600"/>
          </a:p>
          <a:p>
            <a:pPr xmlns:a="http://schemas.openxmlformats.org/drawingml/2006/main" lvl="0">
              <a:defRPr/>
            </a:pPr>
            <a:r xmlns:a="http://schemas.openxmlformats.org/drawingml/2006/main">
              <a:rPr altLang="ko-KR" lang="hmn"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John</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11:</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t>Hnub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Leejtwg thiaj ntiab Yexus tawm ntawm lub tuam tsev?</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① </a:t>
            </a:r>
            <a:r xmlns:a="http://schemas.openxmlformats.org/drawingml/2006/main">
              <a:rPr altLang="ko-KR" lang="hmn" sz="2800">
                <a:solidFill>
                  <a:schemeClr val="tx1">
                    <a:lumMod val="65000"/>
                    <a:lumOff val="35000"/>
                  </a:schemeClr>
                </a:solidFill>
              </a:rPr>
              <a:t>Cov neeg Yudais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② </a:t>
            </a:r>
            <a:r xmlns:a="http://schemas.openxmlformats.org/drawingml/2006/main">
              <a:rPr altLang="ko-KR" lang="hmn" sz="2800">
                <a:solidFill>
                  <a:schemeClr val="tx1">
                    <a:lumMod val="65000"/>
                    <a:lumOff val="35000"/>
                  </a:schemeClr>
                </a:solidFill>
              </a:rPr>
              <a:t>Lwm haiv neeg</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③ </a:t>
            </a:r>
            <a:r xmlns:a="http://schemas.openxmlformats.org/drawingml/2006/main">
              <a:rPr altLang="ko-KR" lang="hmn" sz="2800">
                <a:solidFill>
                  <a:schemeClr val="tx1">
                    <a:lumMod val="65000"/>
                    <a:lumOff val="35000"/>
                  </a:schemeClr>
                </a:solidFill>
              </a:rPr>
              <a:t>Txiv plig</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④ </a:t>
            </a:r>
            <a:r xmlns:a="http://schemas.openxmlformats.org/drawingml/2006/main">
              <a:rPr altLang="ko-KR" lang="hmn" sz="2800">
                <a:solidFill>
                  <a:schemeClr val="tx1">
                    <a:lumMod val="65000"/>
                    <a:lumOff val="35000"/>
                  </a:schemeClr>
                </a:solidFill>
              </a:rPr>
              <a:t>Cov tub lag luam</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rgbClr val="ff0000"/>
                </a:solidFill>
              </a:rPr>
              <a:t>④ </a:t>
            </a:r>
            <a:r xmlns:a="http://schemas.openxmlformats.org/drawingml/2006/main">
              <a:rPr altLang="ko-KR" lang="hmn" sz="2800">
                <a:solidFill>
                  <a:srgbClr val="ff0000"/>
                </a:solidFill>
              </a:rPr>
              <a:t>Cov tub lag luam</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hmn" sz="3600"/>
              <a:t>Nws hais rau lawv hais tias, “Muaj sau cia hais tias, ‘Kuv lub tsev yuav raug hu ua lub tsev thov Vajtswv,’ tiamsis nej tabtom muab lub tsev ntawd ua 'lub qhov tsua ntawm tub sab.”</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Matthew</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84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Yexus ntxuav Nws cov thwj tim ko taw</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hmn" sz="3600"/>
              <a:t>Nimno kuv, koj tus Tswv thiab Xibhwb, tau ntxuav koj txhais taw, koj yuav tsum ntxuav ob txhais taw.</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John</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Yexus nrog nws cov thwjtim noj hmo kawg. Yexus paub tias qhov no yog nws pluas mov kawg nrog nws cov thwjtim.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hmn" altLang="ko-KR" sz="3000">
                <a:solidFill>
                  <a:schemeClr val="tx1">
                    <a:lumMod val="65000"/>
                    <a:lumOff val="35000"/>
                  </a:schemeClr>
                </a:solidFill>
              </a:rPr>
              <a:t>Tam sim ntawd Yexus txawm coj dej los rau hauv lub phiab, thiab nws pib ntxuav nws ob txhais taw ib tug zuj zus.</a:t>
            </a:r>
            <a:r xmlns:a="http://schemas.openxmlformats.org/drawingml/2006/main">
              <a:rPr lang="hmn"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Thaum Petus tig rov los, Petus hais tias, "Vim li cas tus Tswv ntxuav peb txhais taw? Kuv yuav tsis ntxuav!"</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Yexus teb. "Yog tias kuv tsis ntxuav koj txhais taw, koj thiab kuv tsis muaj dab tsi ua nrog nws, tej zaum koj yuav tsis nkag siab zoo tam sim no, tab sis muaj ib hnub koj yuav nkag siab."</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"Kuv ntxuav koj txhais taw los ua piv txwv. Txij no mus, ntxuav ib leeg ob txhais taw thiab ua cov neeg ua hauj lwm rau ib leeg."</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Zaj Lus Qhia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hmn" sz="3600">
                <a:solidFill>
                  <a:schemeClr val="tx1">
                    <a:lumMod val="65000"/>
                    <a:lumOff val="35000"/>
                  </a:schemeClr>
                </a:solidFill>
              </a:rPr>
              <a:t>Hauv ntiaj teb no, cov txiv neej qis qis ua haujlwm rau cov txiv neej siab, tab sis ntawm qhov tsis sib xws, Yexus ntxuav nws cov thwj tim ko taw thiab tso tseg</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mn" sz="3600">
                <a:solidFill>
                  <a:schemeClr val="tx1">
                    <a:lumMod val="65000"/>
                    <a:lumOff val="35000"/>
                  </a:schemeClr>
                </a:solidFill>
              </a:rPr>
              <a:t>nws lub neej rau peb.</a:t>
            </a:r>
            <a:r xmlns:a="http://schemas.openxmlformats.org/drawingml/2006/main">
              <a:rPr altLang="en-US" lang="hmn" sz="3600">
                <a:solidFill>
                  <a:schemeClr val="tx1">
                    <a:lumMod val="65000"/>
                    <a:lumOff val="35000"/>
                  </a:schemeClr>
                </a:solidFill>
              </a:rPr>
              <a:t> </a:t>
            </a:r>
            <a:r xmlns:a="http://schemas.openxmlformats.org/drawingml/2006/main">
              <a:rPr altLang="ko-KR" lang="hmn" sz="3600">
                <a:solidFill>
                  <a:schemeClr val="tx1">
                    <a:lumMod val="65000"/>
                    <a:lumOff val="35000"/>
                  </a:schemeClr>
                </a:solidFill>
              </a:rPr>
              <a:t>Yog tias peb yog Yexus cov thwjtim, peb yuav tsum zoo siab ua haujlwm rau ib leeg hauv qhov chaw qis dua, tsis yog xav tau kev kho mob hauv qhov chaw siab dua.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Muaj ib hnub xov xwm tuaj cuag Yexus. “Laxalus mob. Thov tuaj sai sai thiab kho nws."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t>Yexus yog leej twg?</a:t>
            </a:r>
            <a:r xmlns:a="http://schemas.openxmlformats.org/drawingml/2006/main">
              <a:rPr altLang="en-US" lang="h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rgbClr val="0070c0"/>
                </a:solidFill>
              </a:rPr>
              <a:t>Yexus</a:t>
            </a:r>
            <a:r xmlns:a="http://schemas.openxmlformats.org/drawingml/2006/main">
              <a:rPr altLang="en-US" lang="hmn" sz="3600">
                <a:solidFill>
                  <a:srgbClr val="0070c0"/>
                </a:solidFill>
              </a:rPr>
              <a:t> </a:t>
            </a:r>
            <a:r xmlns:a="http://schemas.openxmlformats.org/drawingml/2006/main">
              <a:rPr altLang="ko-KR" lang="hmn" sz="3600">
                <a:solidFill>
                  <a:srgbClr val="0070c0"/>
                </a:solidFill>
              </a:rPr>
              <a:t>yog..</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Yes Xus yog tus neeg siab tshaj, tiam sis nws tau los rau qhov chaw qis tshaj thiab txaus siab ua hauj lwm rau peb sawv daws.</a:t>
            </a:r>
            <a:r xmlns:a="http://schemas.openxmlformats.org/drawingml/2006/main">
              <a:rPr altLang="en-US" lang="hmn"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t>Hnub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Leej twg tsis cia Yexus ntxuav nws txhais taw?</a:t>
            </a:r>
            <a:r xmlns:a="http://schemas.openxmlformats.org/drawingml/2006/main">
              <a:rPr altLang="en-US" lang="hmn"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① </a:t>
            </a:r>
            <a:r xmlns:a="http://schemas.openxmlformats.org/drawingml/2006/main">
              <a:rPr altLang="ko-KR" lang="hmn" sz="2800">
                <a:solidFill>
                  <a:schemeClr val="tx1">
                    <a:lumMod val="65000"/>
                    <a:lumOff val="35000"/>
                  </a:schemeClr>
                </a:solidFill>
              </a:rPr>
              <a:t>John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② </a:t>
            </a:r>
            <a:r xmlns:a="http://schemas.openxmlformats.org/drawingml/2006/main">
              <a:rPr altLang="ko-KR" lang="hmn"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③ </a:t>
            </a:r>
            <a:r xmlns:a="http://schemas.openxmlformats.org/drawingml/2006/main">
              <a:rPr altLang="ko-KR" lang="hmn"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④ </a:t>
            </a:r>
            <a:r xmlns:a="http://schemas.openxmlformats.org/drawingml/2006/main">
              <a:rPr altLang="ko-KR" lang="hmn" sz="2800">
                <a:solidFill>
                  <a:schemeClr val="tx1">
                    <a:lumMod val="65000"/>
                    <a:lumOff val="35000"/>
                  </a:schemeClr>
                </a:solidFill>
              </a:rPr>
              <a:t>Judas Iscariot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rgbClr val="ff0000"/>
                </a:solidFill>
              </a:rPr>
              <a:t>③ </a:t>
            </a:r>
            <a:r xmlns:a="http://schemas.openxmlformats.org/drawingml/2006/main">
              <a:rPr altLang="ko-KR" lang="hmn" sz="2800">
                <a:solidFill>
                  <a:srgbClr val="ff0000"/>
                </a:solidFill>
              </a:rPr>
              <a:t>Peter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hmn" sz="3600"/>
              <a:t>Nimno kuv, koj tus Tswv thiab Xibhwb, tau ntxuav koj txhais taw, koj yuav tsum ntxuav ob txhais taw.</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John</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85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Yexus Thov Vajtswv saum roob</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Mus deb me ntsis, nws txawm poob ntsej muag rau hauv av thiab thov Vajtswv hais tias, "Kuv Txiv, yog tias ua tau, thov kom lub khob no tshem tawm ntawm kuv, tab sis tsis yog raws li kuv xav, tab sis raws li koj xav."</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Matthew</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26:39 ib</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Tom qab noj hmo, Yexus nrog nws cov thwjtim mus rau ib qho chaw hu ua Khexemanes.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hmn" altLang="ko-KR" sz="3000">
                <a:solidFill>
                  <a:schemeClr val="tx1">
                    <a:lumMod val="65000"/>
                    <a:lumOff val="35000"/>
                  </a:schemeClr>
                </a:solidFill>
              </a:rPr>
              <a:t>Yes Xus hais rau cov thwj tim tias : “Kuv tus ntsuj plig nyuaj siab mus txog hnub tuag. Nyob ntawm no thiab nrog kuv saib."</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""Kuv Txiv, yog tias ua tau, thov kom lub khob no tshem tawm ntawm kuv, tab sis tsis yog raws li kuv xav, tab sis raws li koj xav." Yexus mob siab rau thov Vajtswv. Tab sis cov thwj tim poob rau hauv ib tug tsaug zog.</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Yexus hais tias, nws tsa nws cov thwjtim hais tias, "Koj tsis tuaj yeem nrog kuv nyob ib teev? Saib. Ntawm no los kuv tus neeg ntxeev siab los ntes kuv."</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Thaum kawg, Yexus ua raws li cov neeg uas tuaj ntes nws. Yuav tsum tuag theej peb tej kev txhaum saum ntoo Khaublig raws li Vajtswv xav.</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Tiamsis ua ntej Yexus los, nws tuag.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solidFill>
                  <a:srgbClr val="ff0000"/>
                </a:solidFill>
              </a:rPr>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hmn" altLang="ko-KR" sz="3600">
                <a:solidFill>
                  <a:schemeClr val="tx1">
                    <a:lumMod val="65000"/>
                    <a:lumOff val="35000"/>
                  </a:schemeClr>
                </a:solidFill>
              </a:rPr>
              <a:t>Nws mob heev rau Yexus tuag los them peb tej kev txhaum saum ntoo Khaublig, tiamsis nws mloog lus tag</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mn" altLang="ko-KR" sz="3600">
                <a:solidFill>
                  <a:schemeClr val="tx1">
                    <a:lumMod val="65000"/>
                    <a:lumOff val="35000"/>
                  </a:schemeClr>
                </a:solidFill>
              </a:rPr>
              <a:t>vim nws yog Vajtswv lub siab nyiam.</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mn" altLang="ko-KR" sz="3600">
                <a:solidFill>
                  <a:schemeClr val="tx1">
                    <a:lumMod val="65000"/>
                    <a:lumOff val="35000"/>
                  </a:schemeClr>
                </a:solidFill>
              </a:rPr>
              <a:t>Peb yuav tsum xub cia siab tias Vajtswv lub siab nyiam ua kom tiav es tsis yog kuv li hauv peb lub neej.</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t>Yexus yog leej twg?</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rgbClr val="0070c0"/>
                </a:solidFill>
              </a:rPr>
              <a:t>Yexus</a:t>
            </a:r>
            <a:r xmlns:a="http://schemas.openxmlformats.org/drawingml/2006/main">
              <a:rPr lang="hmn" altLang="en-US" sz="3600">
                <a:solidFill>
                  <a:srgbClr val="0070c0"/>
                </a:solidFill>
              </a:rPr>
              <a:t> </a:t>
            </a:r>
            <a:r xmlns:a="http://schemas.openxmlformats.org/drawingml/2006/main">
              <a:rPr lang="hmn" altLang="ko-KR" sz="3600">
                <a:solidFill>
                  <a:srgbClr val="0070c0"/>
                </a:solidFill>
              </a:rPr>
              <a:t>yog..</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chemeClr val="tx1">
                    <a:lumMod val="65000"/>
                    <a:lumOff val="35000"/>
                  </a:schemeClr>
                </a:solidFill>
              </a:rPr>
              <a:t>Yexus tsis muaj kev txhaum nyob hauv lub tebchaws no vim nws ua raws li Vajtswv lub siab nyiam.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Yexus thov Vajtswv qhov twg ua ntej nws raug ntes?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Hauv lub tuam tsev hauv Yeluxalees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Khexemanes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Chav nyob saum Mark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Lake Galilee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rgbClr val="ff0000"/>
                </a:solidFill>
              </a:rPr>
              <a:t>② </a:t>
            </a:r>
            <a:r xmlns:a="http://schemas.openxmlformats.org/drawingml/2006/main">
              <a:rPr lang="hmn" altLang="ko-KR" sz="2800">
                <a:solidFill>
                  <a:srgbClr val="ff0000"/>
                </a:solidFill>
              </a:rPr>
              <a:t>Khexemanes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Mus deb me ntsis, nws txawm poob ntsej muag rau hauv av thiab thov Vajtswv hais tias, "Kuv Txiv, yog tias ua tau, thov kom lub khob no tshem tawm ntawm kuv, tab sis tsis yog raws li kuv xav, tab sis raws li koj xav."</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Matthew</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26:39 ib</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86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Yexus tuag saum ntoo khaublig.</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Yexus hu nrov nrov hais tias, “Txiv, kuv muab kuv tus ntsuj plig rau hauv koj txhais tes.” Thaum nws hais li no, nws ua pa kawg.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Lukas</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23:</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Yexus, raug ntes los ntawm cov tub rog Loos, hnav ib lub kaus mom pos rau ntawm nws lub taub hau, raug thuam, nqa tus ntoo khaub lig thiab raug coj tawm mus tua rau saum toj.</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Tom qab ntawd, Yexus raug ntsia saum ntoo khaub lig nrog ob tug neeg ua txhaum. Cov neeg sawv ntsug saib, thiab cov thawj coj txawm thuam nws.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"Txiv, thov zam txim rau lawv, rau qhov lawv tsis paub tias lawv ua dab tsi." Yexus thov Vajtswv rau cov uas tua nws.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Yexus hais tias, "Tau tiav lawm!" Thiab Nws tau nyo hau Nws taub hau thiab tso Nws tus ntsuj plig.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hmn" sz="2800">
                <a:solidFill>
                  <a:schemeClr val="tx1">
                    <a:lumMod val="65000"/>
                    <a:lumOff val="35000"/>
                  </a:schemeClr>
                </a:solidFill>
              </a:rPr>
              <a:t>Laxalau tus viv ncaus hais rau Yexus uas tuaj lig, “Yexus, yog koj nyob ntawm no, kuv tus kwv yuav tsis tuag.”</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Lub sijhawm ntawd, daim ntaub thaiv lub tuam tsev raug rhais ob sab saum toj mus rau hauv qab. Lub ntiaj teb co co thiab cov pob zeb tawg. Thaum cov tub rog uas muab Yexus ntsia saum ntoo Khaublig pom li ntawd, lawv ntshai heev, thiab hais tias, “Nws yog Vajtswv Leej Tub tiag tiag!”</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hmn" altLang="ko-KR" sz="3600">
                <a:solidFill>
                  <a:schemeClr val="tx1">
                    <a:lumMod val="65000"/>
                    <a:lumOff val="35000"/>
                  </a:schemeClr>
                </a:solidFill>
              </a:rPr>
              <a:t>Tus uas tsis muaj kev txhaum Yexus raug kev txom nyem thiab tuag rau peb, thiab them rau peb tej kev txhaum.</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mn" altLang="ko-KR" sz="3600">
                <a:solidFill>
                  <a:schemeClr val="tx1">
                    <a:lumMod val="65000"/>
                    <a:lumOff val="35000"/>
                  </a:schemeClr>
                </a:solidFill>
              </a:rPr>
              <a:t>Yog li ntawd, peb tsis tas yuav them rau peb tus kheej.</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mn" altLang="ko-KR" sz="3600">
                <a:solidFill>
                  <a:schemeClr val="tx1">
                    <a:lumMod val="65000"/>
                    <a:lumOff val="35000"/>
                  </a:schemeClr>
                </a:solidFill>
              </a:rPr>
              <a:t>Peb tau txais kev cawmdim ua Vajtswv tsaug.</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mn" altLang="ko-KR" sz="3600">
                <a:solidFill>
                  <a:schemeClr val="tx1">
                    <a:lumMod val="65000"/>
                    <a:lumOff val="35000"/>
                  </a:schemeClr>
                </a:solidFill>
              </a:rPr>
              <a:t>Peb yuav tsum tsis txhob hnov qab qhov no ib pliag.</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t>Yexus yog leej twg?</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rgbClr val="0070c0"/>
                </a:solidFill>
              </a:rPr>
              <a:t>Yexus yog..</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chemeClr val="tx1">
                    <a:lumMod val="65000"/>
                    <a:lumOff val="35000"/>
                  </a:schemeClr>
                </a:solidFill>
              </a:rPr>
              <a:t>Yexus yog tus Cawm Seej uas cawm peb dim los ntawm kev tuag rau peb tej kev txhaum saum ntoo Khaublig.</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Yexus raug ntsia saum ntoo khaub lig nrog leej twg?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Cov thwj tim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Poj niam</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Cov pov thawj</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Cov neeg txhaum cai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rgbClr val="ff0000"/>
                </a:solidFill>
              </a:rPr>
              <a:t>④ </a:t>
            </a:r>
            <a:r xmlns:a="http://schemas.openxmlformats.org/drawingml/2006/main">
              <a:rPr lang="hmn" altLang="ko-KR" sz="2800">
                <a:solidFill>
                  <a:srgbClr val="ff0000"/>
                </a:solidFill>
              </a:rPr>
              <a:t>Cov neeg txhaum cai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Yexus hu nrov nrov hais tias, “Txiv, kuv muab kuv tus ntsuj plig rau hauv koj txhais tes.” Thaum nws hais li no, nws ua pa kawg.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Lukas</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23:</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87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Lub Qhov ntxa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Thaum ntawd, nws tig rov los pom Yexus sawv ntawm qhov ntawd, tiamsis nws tsis paub tias yog Yexus.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John</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20:</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Maivliag Magdalene mus rau hauv lub qhov ntxa pom Yexus tuag. Tab sis, lub qhov rooj pob zeb ntawm lub ntxa tau qhib.</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Tsis muaj Yexus lub cev nyob hauv lub ntxa. Maivliag xav tias muaj ib tug tub nyiag Yexus lub cev tuag lawm.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Tus tim tswv tshwm sim thiab nug. "Vim li cas koj quaj?" Maivliag teb tias, “Leejtwg nyiag Yexus lub cev.”</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Yexus hais tias, “Cia li tshem lub qhov rooj pob zeb ntawm lub qhov ntxa mus.” Yexus hais tias, "Laxalus, tawm mus."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Thiab thaum nws tig los, muaj Yexus uas rov qab los ciaj sia. Tiamsis Maivliag tsis paub Yexus. Nws tsis xav tias Yexus yuav rov ciaj sia.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“Mary…” Tsuas yog thaum Yexus hu, Maivliag paub nws. “Tus Tswv, koj twb muaj txojsia nyob lawm.” Yexus sawv rov los peb hnub tom qab nws tuag.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hmn" altLang="ko-KR" sz="3300">
                <a:solidFill>
                  <a:schemeClr val="tx1">
                    <a:lumMod val="65000"/>
                    <a:lumOff val="35000"/>
                  </a:schemeClr>
                </a:solidFill>
              </a:rPr>
              <a:t>Tsis muaj leej twg nyob hauv ntiaj teb no tuag lawm</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hmn" altLang="ko-KR" sz="3300">
                <a:solidFill>
                  <a:schemeClr val="tx1">
                    <a:lumMod val="65000"/>
                    <a:lumOff val="35000"/>
                  </a:schemeClr>
                </a:solidFill>
              </a:rPr>
              <a:t>thiab ciaj sia dua.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hmn" altLang="ko-KR" sz="3300">
                <a:solidFill>
                  <a:schemeClr val="tx1">
                    <a:lumMod val="65000"/>
                    <a:lumOff val="35000"/>
                  </a:schemeClr>
                </a:solidFill>
              </a:rPr>
              <a:t>Tiamsis muaj tib leeg xwb, Yexus, uas tau sawv hauv qhov tuag rov qab los, tseem muaj txojsia nyob.</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hmn" altLang="ko-KR" sz="3300">
                <a:solidFill>
                  <a:schemeClr val="tx1">
                    <a:lumMod val="65000"/>
                    <a:lumOff val="35000"/>
                  </a:schemeClr>
                </a:solidFill>
              </a:rPr>
              <a:t>Phau Vajlugkub hais tias cov uas ntseeg Yexus kuj rov muaj txojsia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hmn" altLang="ko-KR" sz="3300">
                <a:solidFill>
                  <a:schemeClr val="tx1">
                    <a:lumMod val="65000"/>
                    <a:lumOff val="35000"/>
                  </a:schemeClr>
                </a:solidFill>
              </a:rPr>
              <a:t>zoo li Yexus.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hmn" altLang="ko-KR" sz="3300">
                <a:solidFill>
                  <a:schemeClr val="tx1">
                    <a:lumMod val="65000"/>
                    <a:lumOff val="35000"/>
                  </a:schemeClr>
                </a:solidFill>
              </a:rPr>
              <a:t>Yog li ntawd, peb yuav tsum tsis txhob poob peb txoj kev cia siab</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hmn" altLang="ko-KR" sz="3300">
                <a:solidFill>
                  <a:schemeClr val="tx1">
                    <a:lumMod val="65000"/>
                    <a:lumOff val="35000"/>
                  </a:schemeClr>
                </a:solidFill>
              </a:rPr>
              <a:t>rau txoj sia nyob mus ib txhis.</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t>Yexus yog leej twg?</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rgbClr val="0070c0"/>
                </a:solidFill>
              </a:rPr>
              <a:t>Yexus yog..</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chemeClr val="tx1">
                    <a:lumMod val="65000"/>
                    <a:lumOff val="35000"/>
                  </a:schemeClr>
                </a:solidFill>
              </a:rPr>
              <a:t>Yexus yog tus Tswv uas kov yeej txoj kev tuag thiab rov qab los txojsia.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Maivliag xav li cas thaum nws pom tias tsis muaj Yexus nyob hauv lub ntxa?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Yexus sawv hauv qhov tuag rov qab los!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Qhov no tsis yog Yexus lub qhov ntxa!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Muaj ib tug nyiag Yexus lub cev tuag lawm!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Cov thwj tim yuav Yexus lub cev tuag!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rgbClr val="ff0000"/>
                </a:solidFill>
              </a:rPr>
              <a:t>③ </a:t>
            </a:r>
            <a:r xmlns:a="http://schemas.openxmlformats.org/drawingml/2006/main">
              <a:rPr lang="hmn" altLang="ko-KR" sz="2800">
                <a:solidFill>
                  <a:srgbClr val="ff0000"/>
                </a:solidFill>
              </a:rPr>
              <a:t>Muaj ib tug nyiag Yexus lub cev tuag lawm!</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Thaum ntawd, nws tig rov los pom Yexus sawv ntawm qhov ntawd, tiamsis nws tsis paub tias yog Yexus.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John</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20:</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88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Yexus uas tau nce mus saum ntuj</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Tom qab nws hais li no, nws raug coj mus rau ntawm lawv ob lub qhov muag, thiab huab cua zais nws ntawm lawv qhov muag.</a:t>
            </a:r>
            <a:r xmlns:a="http://schemas.openxmlformats.org/drawingml/2006/main">
              <a:rPr lang="hmn"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Kev ua</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Cov thwj tim, uas tsis paub tias Yexus sawv hauv qhov tuag rov qab los, raug ntes nrog kev ntshai thiab poob siab.</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Yexus sawv hauv qhov tuag rov qab los los sawv hauv nruab nrab ntawm lawv, qhia nws ob txhais tes thiab ib sab thiab hais tias, “Tsis txhob ua xyem xyav thiab ntseeg.”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hmn" sz="2800">
                <a:solidFill>
                  <a:schemeClr val="tx1">
                    <a:lumMod val="65000"/>
                    <a:lumOff val="35000"/>
                  </a:schemeClr>
                </a:solidFill>
              </a:rPr>
              <a:t>Tom qab ntawd xav tsis thoob, peb hnub tom qab nws tuag, Laxalau tawm mus. Cov neeg zoo siab pom qhov no thiab qhuas Vajtswv.</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Ces, Yes Xus hais tias nws yuav rov qab los cuag Nws Leej Txiv, Vajtswv thiab cog lus tias nws yuav xa Vaj Ntsuj Plig Dawb Huv.</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hmn" altLang="ko-KR" sz="3000">
                <a:solidFill>
                  <a:schemeClr val="tx1">
                    <a:lumMod val="65000"/>
                    <a:lumOff val="35000"/>
                  </a:schemeClr>
                </a:solidFill>
              </a:rPr>
              <a:t>Thiab Yexus hais kom nws cov thwj tim los ua tim khawv rau Nws mus txog thaum kawg ntawm lub ntiaj teb no, kom tshaj tawm txoj moo zoo thiab qhia txoj lus.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Tom qab ua tiav tej haujlwm hauv lub tebchaws no lawm, Yexus txawm nce mus saum ntuj ntawm nws cov thwjtim. Thiab nws tau cog lus rau peb tias nws yuav rov qab los rau thaj av no muaj ib hnub.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hmn" altLang="ko-KR" sz="3600">
                <a:solidFill>
                  <a:schemeClr val="tx1">
                    <a:lumMod val="65000"/>
                    <a:lumOff val="35000"/>
                  </a:schemeClr>
                </a:solidFill>
              </a:rPr>
              <a:t>Yexus txib nws cov thwjtim mus tshaj tawm txoj moo zoo mus rau qhov kawg ntawm lub ntiaj teb ua ntej nws nce mus saum ntuj.</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mn" altLang="ko-KR" sz="3600">
                <a:solidFill>
                  <a:schemeClr val="tx1">
                    <a:lumMod val="65000"/>
                    <a:lumOff val="35000"/>
                  </a:schemeClr>
                </a:solidFill>
              </a:rPr>
              <a:t>Lub Koom Txoos yog ib pab Yes Xus cov thwj tim.</a:t>
            </a:r>
            <a:r xmlns:a="http://schemas.openxmlformats.org/drawingml/2006/main">
              <a:rPr lang="hmn" altLang="en-US" sz="3600">
                <a:solidFill>
                  <a:schemeClr val="tx1">
                    <a:lumMod val="65000"/>
                    <a:lumOff val="35000"/>
                  </a:schemeClr>
                </a:solidFill>
              </a:rPr>
              <a:t> </a:t>
            </a:r>
            <a:r xmlns:a="http://schemas.openxmlformats.org/drawingml/2006/main">
              <a:rPr lang="hmn" altLang="ko-KR" sz="3600">
                <a:solidFill>
                  <a:schemeClr val="tx1">
                    <a:lumMod val="65000"/>
                    <a:lumOff val="35000"/>
                  </a:schemeClr>
                </a:solidFill>
              </a:rPr>
              <a:t>Raws li Yexus cov thwjtim, peb yuav tsum tshaj tawm txoj moo zoo nyob txhua qhov chaw. Thiab peb yuav tsum ua tim khawv rau Yexus.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t>Yexus yog leej twg?</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rgbClr val="0070c0"/>
                </a:solidFill>
              </a:rPr>
              <a:t>Yexus yog..</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chemeClr val="tx1">
                    <a:lumMod val="65000"/>
                    <a:lumOff val="35000"/>
                  </a:schemeClr>
                </a:solidFill>
              </a:rPr>
              <a:t>Yexus tseem muaj txoj sia nyob, zaum ntawm Vajtswv sab xis, thiab Nws yuav rov qab los rau hauv lub ntiaj teb raws li tau cog lus tseg.</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Yexus sawv hauv qhov tuag rov qab los qhia nws cov thwjtim li cas?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Ntsia cov cim ntawm ob txhais tes thiab ko taw</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Thorn cim oh lub taub hau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Cov cim ntawm nplawm rau sab nraub qaum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Bruises ntawm lub ntsej muag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rgbClr val="ff0000"/>
                </a:solidFill>
              </a:rPr>
              <a:t>① </a:t>
            </a:r>
            <a:r xmlns:a="http://schemas.openxmlformats.org/drawingml/2006/main">
              <a:rPr lang="hmn" altLang="ko-KR" sz="2800">
                <a:solidFill>
                  <a:srgbClr val="ff0000"/>
                </a:solidFill>
              </a:rPr>
              <a:t>Ntsia cov cim ntawm ob txhais tes thiab ko taw</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Tom qab nws hais li no, nws raug coj mus rau ntawm lawv ob lub qhov muag, thiab huab cua zais nws ntawm lawv qhov muag.</a:t>
            </a:r>
            <a:r xmlns:a="http://schemas.openxmlformats.org/drawingml/2006/main">
              <a:rPr lang="hmn"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Kev ua</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89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Vaj Ntsujplig twb los lawm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Lawv sawv daws puav leej muaj tus Vaj Ntsuj Plig Dawb Huv puv npo thiab pib hais lwm yam lus raws li tus Ntsuj Plig pab lawv.</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Kev ua</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2:4 ib</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Cov thwj tim nyob hauv Yeluxalees raws li Yexus hais. Thaum Hnub Peetekos tuaj, lawv sawv daws nyob ua ke hauv ib qho chaw.</a:t>
            </a:r>
            <a:r xmlns:a="http://schemas.openxmlformats.org/drawingml/2006/main">
              <a:rPr lang="hm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t>Hnub no Zaj Lus Qhia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chemeClr val="tx1">
                    <a:lumMod val="65000"/>
                    <a:lumOff val="35000"/>
                  </a:schemeClr>
                </a:solidFill>
              </a:rPr>
              <a:t>Yexus coj Laxalau rov ciaj sia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ntawm nws lo lus.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Peb yuav tsum tuag ib hnub, tab sis peb yuav tsum sawv rov los vim peb ntseeg Yexus.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Koj yuav tsum yog ib tug ntseeg uas nyob nrog kev cia siab ntawm kev sawv rov los.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Tam sim ntawd muaj ib lub suab zoo li cua tshuab cua tuaj puv nkaus lub tsev uas lawv zaum.</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Thiab tom qab ntawd muaj tus nplaig hluav taws rau ntawm txhua tus neeg lub taub hau, thiab tom qab ntawd lawv txhua tus tau puv nrog Vaj Ntsuj Plig Dawb Huv thiab pib hais lwm yam lus.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hmn" altLang="ko-KR" sz="3000">
                <a:solidFill>
                  <a:schemeClr val="tx1">
                    <a:lumMod val="65000"/>
                    <a:lumOff val="35000"/>
                  </a:schemeClr>
                </a:solidFill>
              </a:rPr>
              <a:t>Thaum sawv daws xav tsis thoob, Petus txawm pib tshaj tawm txog Yexus thiab txoj moo zoo rau lawv.</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Tib neeg tau mloog txoj moo zoo, hloov siab lees txim, thiab ua kev cai raus dej. Ntau tshaj 3,000 tus neeg tau ua kev cai raus dej rau hnub ntawd.</a:t>
            </a:r>
            <a:r xmlns:a="http://schemas.openxmlformats.org/drawingml/2006/main">
              <a:rPr lang="hm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solidFill>
                  <a:schemeClr val="tx1">
                    <a:lumMod val="65000"/>
                    <a:lumOff val="35000"/>
                  </a:schemeClr>
                </a:solidFill>
              </a:rPr>
              <a:t>Yexus xa Vajntsujplig los rau nws cov thwjtim.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Tus Vaj Ntsuj Plig Dawb Huv pub rau Petus lub tswvyim thiab lub hwj chim los tshaj tawm txoj moo zoo.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Tus Vaj Ntsuj Plig Dawb Huv nyob hauv lub siab ntawm txhua tus uas ntseeg Yexus.</a:t>
            </a:r>
            <a:r xmlns:a="http://schemas.openxmlformats.org/drawingml/2006/main">
              <a:rPr lang="hmn" altLang="en-US" sz="3200">
                <a:solidFill>
                  <a:schemeClr val="tx1">
                    <a:lumMod val="65000"/>
                    <a:lumOff val="35000"/>
                  </a:schemeClr>
                </a:solidFill>
              </a:rPr>
              <a:t> </a:t>
            </a:r>
            <a:r xmlns:a="http://schemas.openxmlformats.org/drawingml/2006/main">
              <a:rPr lang="hmn" altLang="ko-KR" sz="3200">
                <a:solidFill>
                  <a:schemeClr val="tx1">
                    <a:lumMod val="65000"/>
                    <a:lumOff val="35000"/>
                  </a:schemeClr>
                </a:solidFill>
              </a:rPr>
              <a:t>Tsis txhob hnov qab tias tus Vaj Ntsuj Plig Dawb Huv yog tus uas muab tswv yim thiab lub siab tawv rau peb tshaj tawm txoj moo zoo, ib yam li nws tau muab lub tswv yim thiab lub hwj chim rau Petus.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t>Yexus yog leej twg?</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rgbClr val="0070c0"/>
                </a:solidFill>
              </a:rPr>
              <a:t>Yexus yog..</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chemeClr val="tx1">
                    <a:lumMod val="65000"/>
                    <a:lumOff val="35000"/>
                  </a:schemeClr>
                </a:solidFill>
              </a:rPr>
              <a:t>Yexus xa Vajntsujplig los rau txhua tus uas ntseeg nws los pab peb.</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Lawv hnov dab tsi thaum Vajntsujplig los?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suab trumpet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xob laim</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Lub tshuab cua hnyav</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lub suab thov Vajtswv</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rgbClr val="ff0000"/>
                </a:solidFill>
              </a:rPr>
              <a:t>③ </a:t>
            </a:r>
            <a:r xmlns:a="http://schemas.openxmlformats.org/drawingml/2006/main">
              <a:rPr lang="hmn" altLang="ko-KR" sz="2800">
                <a:solidFill>
                  <a:srgbClr val="ff0000"/>
                </a:solidFill>
              </a:rPr>
              <a:t>Lub tshuab cua hnyav</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Lawv sawv daws puav leej muaj tus Vaj Ntsuj Plig Dawb Huv puv npo thiab pib hais lwm yam lus raws li tus Ntsuj Plig pab lawv.</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Kev ua</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2:4 ib</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90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Filis qhia txoj moo zoo rau cov neeg Ethiopian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Tom qab ntawd Filis pib nrog cov nqe Vajlugkub ntawd thiab qhia nws txoj xov zoo txog Yexus.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Kev ua</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8:</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hmn" sz="4000"/>
              <a:t>Vim kuv tus tub no twb tuag lawm thiab rov muaj txoj sia nyob; Nws ploj lawm thiab pom.' Yog li ntawd lawv pib ua kev zoo siab.</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Lukas</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t>Yexus yog leej twg?</a:t>
            </a:r>
            <a:r xmlns:a="http://schemas.openxmlformats.org/drawingml/2006/main">
              <a:rPr altLang="en-US" lang="h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rgbClr val="0070c0"/>
                </a:solidFill>
              </a:rPr>
              <a:t>Yexus yog..</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yog tus tswv ntawm txoj sia uas coj cov tuag rov qab los.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Muaj ib hnub tus Tswv ib tug tim tswv hais rau Filis uas ntseeg Yexus hais tias, “Cia li mus rau sab qab teb mus rau ntawm txoj kev-txoj kev suab puam.”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hmn" altLang="ko-KR" sz="3100">
                <a:solidFill>
                  <a:schemeClr val="tx1">
                    <a:lumMod val="65000"/>
                    <a:lumOff val="35000"/>
                  </a:schemeClr>
                </a:solidFill>
              </a:rPr>
              <a:t>Nws pib tawm mus rau yav qab teb suab puam raws li tus tim tswv hais. Nws xav tsis thoob vim li cas tus tim tswv xa nws mus </a:t>
            </a:r>
            <a:r xmlns:a="http://schemas.openxmlformats.org/drawingml/2006/main">
              <a:rPr lang="hmn"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Lub sijhawm ntawd, tus txivneej uas saib xyuas nyiaj txiag rau lub tebchaws Ethiopia, nws nyob ntawm lub tsheb, nyeem cov yaj saub Yaxayas cov ntawv sau. Filis los cuag thiab nug. "Koj puas nkag siab qhov koj nyeem?"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Nws hais tias, "Kuv tuaj yeem nkag siab tau li cas, tshwj tsis yog muaj leej twg piav qhia rau kuv?" Filis pib nrog nqe vaj lug kub ntawd thiab qhia nws txoj xov zoo txog Yexus.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Tom qab cov Ethiopian txais Yexus lawm, nws rov qab los rau nws lub tebchaws zoo siab heev. Filis ua Vajtswv tsaug uas tus Vaj Ntsujplig coj nws mus rau ntawd.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solidFill>
                  <a:schemeClr val="tx1">
                    <a:lumMod val="65000"/>
                    <a:lumOff val="35000"/>
                  </a:schemeClr>
                </a:solidFill>
              </a:rPr>
              <a:t>Filis tsis nkag siab tag nrho tiam sis ua raws li Vajntsujplig hais. Yog li ntawd, nws thiaj li tshaj tawm txoj moo zoo rau cov neeg Ethiopian.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Qee lub sij hawm peb nyob hauv qhov xwm txheej uas peb tsis tuaj yeem nkag siab.</a:t>
            </a:r>
            <a:r xmlns:a="http://schemas.openxmlformats.org/drawingml/2006/main">
              <a:rPr lang="hmn" altLang="en-US" sz="3200">
                <a:solidFill>
                  <a:schemeClr val="tx1">
                    <a:lumMod val="65000"/>
                    <a:lumOff val="35000"/>
                  </a:schemeClr>
                </a:solidFill>
              </a:rPr>
              <a:t> </a:t>
            </a:r>
            <a:r xmlns:a="http://schemas.openxmlformats.org/drawingml/2006/main">
              <a:rPr lang="hmn" altLang="ko-KR" sz="3200">
                <a:solidFill>
                  <a:schemeClr val="tx1">
                    <a:lumMod val="65000"/>
                    <a:lumOff val="35000"/>
                  </a:schemeClr>
                </a:solidFill>
              </a:rPr>
              <a:t>Tab sis yog tias koj tso siab rau Vajtswv thiab mloog nws nyob hauv Vaj Ntsuj Plig Dawb Huv txawm nyob rau lub sijhawm ntawd, koj tuaj yeem ua tau ib tug neeg ntseeg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leej twg tshaj tawm txoj moo zoo.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t>Yexus yog leej twg?</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rgbClr val="0070c0"/>
                </a:solidFill>
              </a:rPr>
              <a:t>Yexus yog..</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chemeClr val="tx1">
                    <a:lumMod val="65000"/>
                    <a:lumOff val="35000"/>
                  </a:schemeClr>
                </a:solidFill>
              </a:rPr>
              <a:t>Yexus yog tus coj txoj kev sib raug zoo uas peb yuav tsum ntsib.</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Tus Ethiopian eunuch uas Filis ntsib yog dab tsi?</a:t>
            </a:r>
            <a:r xmlns:a="http://schemas.openxmlformats.org/drawingml/2006/main">
              <a:rPr lang="hm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Nws yog tus saib xyuas tub rog.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Nws yog tus kws ua zaub mov hauv nws lub tebchaws.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Nws</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yog</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hauv</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nqi</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ntawm</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nws</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lub teb chaws</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nyiaj.</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Nws tswj hwm lub teb chaws txoj kev pe hawm.</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rgbClr val="ff0000"/>
                </a:solidFill>
              </a:rPr>
              <a:t>③ </a:t>
            </a:r>
            <a:r xmlns:a="http://schemas.openxmlformats.org/drawingml/2006/main">
              <a:rPr lang="hmn" altLang="ko-KR" sz="2800">
                <a:solidFill>
                  <a:srgbClr val="ff0000"/>
                </a:solidFill>
              </a:rPr>
              <a:t>Nws yog tus saib xyuas nws lub teb chaws cov nyiaj.</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Tom qab ntawd Filis pib nrog cov nqe Vajlugkub ntawd thiab qhia nws txoj xov zoo txog Yexus.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Kev ua</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8:</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91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Xa-ules ntsib Yexus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Muaj pes tsawg hnub txij li thaum Laxalau tuag thaum Yexus los?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① </a:t>
            </a:r>
            <a:r xmlns:a="http://schemas.openxmlformats.org/drawingml/2006/main">
              <a:rPr altLang="ko-KR" lang="hmn" sz="2800">
                <a:solidFill>
                  <a:schemeClr val="tx1">
                    <a:lumMod val="65000"/>
                    <a:lumOff val="35000"/>
                  </a:schemeClr>
                </a:solidFill>
              </a:rPr>
              <a:t>ib hnub</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② </a:t>
            </a:r>
            <a:r xmlns:a="http://schemas.openxmlformats.org/drawingml/2006/main">
              <a:rPr altLang="ko-KR" lang="hmn" sz="2800">
                <a:solidFill>
                  <a:schemeClr val="tx1">
                    <a:lumMod val="65000"/>
                    <a:lumOff val="35000"/>
                  </a:schemeClr>
                </a:solidFill>
              </a:rPr>
              <a:t>ob hnub</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③ </a:t>
            </a:r>
            <a:r xmlns:a="http://schemas.openxmlformats.org/drawingml/2006/main">
              <a:rPr altLang="ko-KR" lang="hmn" sz="2800">
                <a:solidFill>
                  <a:schemeClr val="tx1">
                    <a:lumMod val="65000"/>
                    <a:lumOff val="35000"/>
                  </a:schemeClr>
                </a:solidFill>
              </a:rPr>
              <a:t>peb hnub</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④ </a:t>
            </a:r>
            <a:r xmlns:a="http://schemas.openxmlformats.org/drawingml/2006/main">
              <a:rPr altLang="ko-KR" lang="hmn" sz="2800">
                <a:solidFill>
                  <a:schemeClr val="tx1">
                    <a:lumMod val="65000"/>
                    <a:lumOff val="35000"/>
                  </a:schemeClr>
                </a:solidFill>
              </a:rPr>
              <a:t>plaub hnub</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rgbClr val="ff0000"/>
                </a:solidFill>
              </a:rPr>
              <a:t>③ </a:t>
            </a:r>
            <a:r xmlns:a="http://schemas.openxmlformats.org/drawingml/2006/main">
              <a:rPr altLang="ko-KR" lang="hmn" sz="2800">
                <a:solidFill>
                  <a:srgbClr val="ff0000"/>
                </a:solidFill>
              </a:rPr>
              <a:t>peb hnub</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Nws txawm poob rau hauv av thiab hnov ib lub suab hais rau nws tias, “Xaul, Xa-ules, ua cas koj tsim txom kuv?”</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Kev ua</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9:</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Muaj ib tug txivneej hu ua Xa-ules uas ntxub cov uas ntseeg Yexus, thiab nws ntxub pawg ntseeg.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hmn" altLang="ko-KR" sz="3000">
                <a:solidFill>
                  <a:schemeClr val="tx1">
                    <a:lumMod val="65000"/>
                    <a:lumOff val="35000"/>
                  </a:schemeClr>
                </a:solidFill>
              </a:rPr>
              <a:t>Xa-ules ntxub Yexus heev, nws thiaj mus ntes cov Khixatia.</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Thaum nws mus ze lub nroog Damaxaka thaum nws taug kev, dheev ib lub teeb los saum ntuj los ci ntsa iab ncig nws. Nwg nov ib lub suab has tas, “Xa-ules, Xa-ules, ua le caag koj tsimtxom kuv?”</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"Tus Tswv, koj yog leej twg?" Xa-u nug. “Kuv yog Yexus, tus uas koj tsimtxom.” Xa-ules xav tsis thoob tias Yexus tseem muaj txojsia nyob. Nws xav tias Yexus tuag lawm.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Xa-u, uas ntsib Yexus, los ua ib tug txivneej tshiab. Yog li ntawd, nws thiaj li los ua Povlauj tus Thwj Tim, uas tau siv zog tshaj tawm txoj moo zoo rau Lwm Haiv Neeg, thiab tau sau ntau phau Vajlugkub.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solidFill>
                  <a:schemeClr val="tx1">
                    <a:lumMod val="65000"/>
                    <a:lumOff val="35000"/>
                  </a:schemeClr>
                </a:solidFill>
              </a:rPr>
              <a:t>Xa-ules yog ib tug neeg uas tsim txom pawg ntseeg, tiamsis Vajtswv hu nws ua ib tug tubtxib.</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Xa-u, uas tau ntsib Yexus, tau ua lub neej txawv dua li yav dhau los.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Koj tau hloov dab tsi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txij li thaum koj ntsib Yexus?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Cov uas ntsib Yexus yuav tsum ua lub neej txawv dua li yav tas los.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t>Yexus yog leej twg?</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rgbClr val="0070c0"/>
                </a:solidFill>
              </a:rPr>
              <a:t>Yexus yog..</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chemeClr val="tx1">
                    <a:lumMod val="65000"/>
                    <a:lumOff val="35000"/>
                  </a:schemeClr>
                </a:solidFill>
              </a:rPr>
              <a:t>Yexus yog tus uas zam txim rau cov neeg phem ib yam li Xa-ules thiab hu lawv los thiab tsa lawv ua haujlwm.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Vim li cas Xa-u thiaj mus rau lub nroog Damaxaka?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Kom ntes cov ntseeg.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Mus ncig ua si.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Kom muaj kev pe hawm.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Qhia txoj moo zoo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rgbClr val="ff0000"/>
                </a:solidFill>
              </a:rPr>
              <a:t>① </a:t>
            </a:r>
            <a:r xmlns:a="http://schemas.openxmlformats.org/drawingml/2006/main">
              <a:rPr lang="hmn" altLang="ko-KR" sz="2800">
                <a:solidFill>
                  <a:srgbClr val="ff0000"/>
                </a:solidFill>
              </a:rPr>
              <a:t>Kom ntes cov ntseeg.</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Nws txawm poob rau hauv av thiab hnov ib lub suab hais rau nws tias, “Xaul, Xa-ules, ua cas koj tsim txom kuv?”</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Kev ua</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9:</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hmn" sz="3600"/>
              <a:t>Yexus hais rau nws tias, “Kuv yog txojsia uas sawv hauv qhov tuag rov qab los, tus uas ntseeg kuv yuav muaj txojsia nyob txawm tias nws tuag;</a:t>
            </a:r>
            <a:endParaRPr xmlns:a="http://schemas.openxmlformats.org/drawingml/2006/main" altLang="ko-KR" lang="en-US" sz="3600"/>
          </a:p>
          <a:p>
            <a:pPr xmlns:a="http://schemas.openxmlformats.org/drawingml/2006/main" lvl="0">
              <a:defRPr/>
            </a:pPr>
            <a:r xmlns:a="http://schemas.openxmlformats.org/drawingml/2006/main">
              <a:rPr altLang="ko-KR" lang="hmn" sz="3600"/>
              <a:t>thiab leej twg nyob thiab ntseeg kuv yuav tsis tuag. Koj puas ntseeg qhov no?"</a:t>
            </a:r>
            <a:endParaRPr xmlns:a="http://schemas.openxmlformats.org/drawingml/2006/main" altLang="ko-KR" lang="en-US" sz="3600"/>
          </a:p>
          <a:p>
            <a:pPr xmlns:a="http://schemas.openxmlformats.org/drawingml/2006/main" lvl="0">
              <a:defRPr/>
            </a:pPr>
            <a:r xmlns:a="http://schemas.openxmlformats.org/drawingml/2006/main">
              <a:rPr altLang="ko-KR" lang="hmn"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John</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11:</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92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Povlauj tus phooj ywg zoo, Barnabas.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Tab sis Npananpas coj nws mus thiab coj nws mus rau cov thwj tim. Nws qhia rau lawv paub tias Xa-u thaum nws taug kev tau pom tus Tswv thiab tus Tswv tau hais li cas rau nws, thiab nws tau tshaj tawm li cas hauv Damascus yam tsis ntshai ntawm Yexus lub npe.</a:t>
            </a:r>
            <a:r xmlns:a="http://schemas.openxmlformats.org/drawingml/2006/main">
              <a:rPr lang="hmn"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Kev ua</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9:27 ib</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Tom qab Povlauj ntsib Yexus, nws xav ntsib Yexus cov thwjtim.</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Tiamsis Yexus cov thwjtim ntshai Paulus. Vim lawv tsis paub tias tom qab Povlauj ntsib Yexus lawm nws thiaj los ntseeg Yexus.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Npananpas pab Povlauj. “Nws ntsib Yexus tiag tiag thiab hloov tag nrho!”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"Kuv kuj tau pom Povlauj tshaj tawm hauv Damaxaka, qhov chaw nws mus ntes cov ntseeg!" Cov thwj tim los ua phooj ywg nrog Povlauj yooj yim.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Tom qab ntawd, Npananpas thiab Povlauj tau los ua phooj ywg zoo thiab tau mus ncig thoob ntiaj teb los tshaj tawm txoj moo zoo ua ke.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solidFill>
                  <a:schemeClr val="tx1">
                    <a:lumMod val="65000"/>
                    <a:lumOff val="35000"/>
                  </a:schemeClr>
                </a:solidFill>
              </a:rPr>
              <a:t>Povlauj uas tsim txom pawg ntseeg, tau ntsib Yexus thiab los ua ib tug txivneej tshiab, tiamsis tibneeg tsis ntseeg nws.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Tiamsis Vajtswv npaj Npananpas thiab tsim nws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ib tug phooj ywg zoo rau Paul.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Ib yam li Povlauj thiab Npananpa, peb yuav tsum ua phooj ywg zoo ntawm kev ntseeg thiab sib pab.</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t>Yexus yog leej twg?</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rgbClr val="0070c0"/>
                </a:solidFill>
              </a:rPr>
              <a:t>Yexus..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chemeClr val="tx1">
                    <a:lumMod val="65000"/>
                    <a:lumOff val="35000"/>
                  </a:schemeClr>
                </a:solidFill>
              </a:rPr>
              <a:t>Yexus xa ib tug phooj ywg tuaj pab peb thaum peb muaj teeb meem.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Leej twg pab Povlauj thiab ua phooj ywg thaum nws raug teeb meem?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Peter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John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Philip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rgbClr val="ff0000"/>
                </a:solidFill>
              </a:rPr>
              <a:t>③ </a:t>
            </a:r>
            <a:r xmlns:a="http://schemas.openxmlformats.org/drawingml/2006/main">
              <a:rPr lang="hmn" altLang="ko-KR" sz="2800">
                <a:solidFill>
                  <a:srgbClr val="ff0000"/>
                </a:solidFill>
              </a:rPr>
              <a:t>Barnabas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74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Kev hloov pauv ntawm Tswv Yexus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Tab sis Npananpas coj nws mus thiab coj nws mus rau cov thwj tim. Nws qhia rau lawv paub tias Xa-u thaum nws taug kev tau pom tus Tswv thiab tus Tswv tau hais li cas rau nws, thiab nws tau tshaj tawm li cas hauv Damascus yam tsis ntshai ntawm Yexus lub npe.</a:t>
            </a:r>
            <a:r xmlns:a="http://schemas.openxmlformats.org/drawingml/2006/main">
              <a:rPr lang="hmn"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Kev ua</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9:27 ib</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93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Dorcas, uas tau rov qab los muaj txoj sia.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Petus xa lawv tag nrho tawm hauv chav; ces nws txawm poob rau hauv caug thiab thov Vajtswv. Nws tig mus rau tus poj niam uas tuag lawm, nws hais tias, "Tabitas, sawv." Nws qhib nws lub qhov muag, thiab pom Petus nws zaum.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Kev ua</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9:</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Muaj ib tug thwj tim hu ua Dorcas, uas ib txwm ua zoo thiab pab cov neeg pluag.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Txog lub sijhawm ntawd nws mob thiab tuag. Nws cov neeg zej zog tu siab heev thiab coj Petus rov qab los.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Thaum Petus tuaj txog, txhua tus uas tau txais kev pab los ntawm nws tau quaj, qhia cov khaub ncaws uas nws tau txais los ua khoom plig.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Petus xa lawv tag nrho tawm hauv chav; ces nws txawm nqes saum nws lub hauv caug thiab thov Vajtswv.</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Petus hais tias, “Dorcas, sawv! Nws qhib nws lub qhov muag, thiab zaum pom Petus. Pom qhov no, sawv daws zoo siab thiab muaj coob leej nyob hauv lub zos ntawd ntseeg Yexus.</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solidFill>
                  <a:schemeClr val="tx1">
                    <a:lumMod val="65000"/>
                    <a:lumOff val="35000"/>
                  </a:schemeClr>
                </a:solidFill>
              </a:rPr>
              <a:t>Petus yog Yexus ib tug thwjtim, thiab nws muaj peev xwm ua tau raws li Yexus ua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thaum nws nyob hauv ntiajteb no.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000">
                <a:solidFill>
                  <a:schemeClr val="tx1">
                    <a:lumMod val="65000"/>
                    <a:lumOff val="35000"/>
                  </a:schemeClr>
                </a:solidFill>
              </a:rPr>
              <a:t>Yexus hais rau nws cov thwjtim tias lawv yuav ua ib yam li nws ua.</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hmn" altLang="ko-KR" sz="3000">
                <a:solidFill>
                  <a:schemeClr val="tx1">
                    <a:lumMod val="65000"/>
                    <a:lumOff val="35000"/>
                  </a:schemeClr>
                </a:solidFill>
              </a:rPr>
              <a:t>Peb yog Yexus cov thwjtim.</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hmn" altLang="ko-KR" sz="3000">
                <a:solidFill>
                  <a:schemeClr val="tx1">
                    <a:lumMod val="65000"/>
                    <a:lumOff val="35000"/>
                  </a:schemeClr>
                </a:solidFill>
              </a:rPr>
              <a:t>Peb yuav tsum kawm thiab nco ntsoov tej yam uas Yexus tau ua hauv lub tebchaws no thiab ua ib yam li Yexus.</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t>Yexus yog leej twg?</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rgbClr val="0070c0"/>
                </a:solidFill>
              </a:rPr>
              <a:t>Yexus..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chemeClr val="tx1">
                    <a:lumMod val="65000"/>
                    <a:lumOff val="35000"/>
                  </a:schemeClr>
                </a:solidFill>
              </a:rPr>
              <a:t>Yexus muab hwj chim rau nws cov thwjtim kom lawv tshaj tawm txoj moo zoo.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hmn" sz="3600"/>
              <a:t>Nyob ntawd nws tau hloov dua siab tshiab ua ntej lawv. Nws lub ntsej muag ci zoo li lub hnub, thiab nws cov khaub ncaws dawb li qhov kaj.</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Matthew</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17:</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Thaum Petus tuaj rau Dorcas, cov neeg tu siab thiab lawv qhia nws li cas?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Cov Khaub Ncaws uas Dorcas tau ua.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Cov zaub mov uas Dorcas tau ua.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Dorcas tus tub</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Dorcas tsab ntawv.</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rgbClr val="ff0000"/>
                </a:solidFill>
              </a:rPr>
              <a:t>① </a:t>
            </a:r>
            <a:r xmlns:a="http://schemas.openxmlformats.org/drawingml/2006/main">
              <a:rPr lang="hmn" altLang="ko-KR" sz="2800">
                <a:solidFill>
                  <a:srgbClr val="ff0000"/>
                </a:solidFill>
              </a:rPr>
              <a:t>Cov Khaub Ncaws uas Dorcas tau ua.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Petus xa lawv tag nrho tawm hauv chav; ces nws txawm poob rau hauv lub hauv caug thiab thov Vajtswv. Nws tig mus rau tus poj niam uas tuag lawm, nws hais tias, "Tabitas, sawv." Nws qhib nws lub qhov muag, thiab pom Petus nws zaum.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Kev ua</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9:</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94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Cornelius, ib haiv neeg dim</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Cov ntseeg ua kevcai txiav uas tuaj nrog Petus xav tsis thoob tias lub txiaj ntsim Vaj Ntsujplig twb nchuav rau lwm haivneeg lawm.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Tubtxib Tes Haujlwm 10:</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hmn" altLang="ko-KR" sz="2500">
                <a:solidFill>
                  <a:schemeClr val="tx1">
                    <a:lumMod val="65000"/>
                    <a:lumOff val="35000"/>
                  </a:schemeClr>
                </a:solidFill>
              </a:rPr>
              <a:t>Nyob rau ntawm Caesarea muaj ib tug txiv neej hu ua Cornelius, ib tug tub rog nyob rau hauv lub npe hu ua Italian Regiment.</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hmn" altLang="ko-KR" sz="2500">
                <a:solidFill>
                  <a:schemeClr val="tx1">
                    <a:lumMod val="65000"/>
                    <a:lumOff val="35000"/>
                  </a:schemeClr>
                </a:solidFill>
              </a:rPr>
              <a:t>Nws thiab tag nrho nws tsev neeg tau devout thiab ntshai Vajtswv; nws muab siab dav rau cov uas xav tau kev pab thiab thov Vajtswv tsis tu ncua.</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Muaj ib hnub, Cornelius hnov Vajtswv lub suab thaum thov Vajtswv. “Cia cov txivneej los ua ib tug txivneej hu ua Petus.”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hmn" altLang="ko-KR" sz="2400">
                <a:solidFill>
                  <a:schemeClr val="tx1">
                    <a:lumMod val="65000"/>
                    <a:lumOff val="35000"/>
                  </a:schemeClr>
                </a:solidFill>
              </a:rPr>
              <a:t>Thaum ntawd, Petus kuj pom ib qho yog toog pom hauv kev thov Vajtswv. Vajtswv pub tsiaj los saum ntuj rau nws kom cov neeg Yudais noj tsis tau thiab kom nws noj.</a:t>
            </a:r>
            <a:r xmlns:a="http://schemas.openxmlformats.org/drawingml/2006/main">
              <a:rPr lang="hmn" altLang="en-US" sz="2400">
                <a:solidFill>
                  <a:schemeClr val="tx1">
                    <a:lumMod val="65000"/>
                    <a:lumOff val="35000"/>
                  </a:schemeClr>
                </a:solidFill>
              </a:rPr>
              <a:t> </a:t>
            </a:r>
            <a:r xmlns:a="http://schemas.openxmlformats.org/drawingml/2006/main">
              <a:rPr lang="hmn" altLang="ko-KR" sz="2400">
                <a:solidFill>
                  <a:schemeClr val="tx1">
                    <a:lumMod val="65000"/>
                    <a:lumOff val="35000"/>
                  </a:schemeClr>
                </a:solidFill>
              </a:rPr>
              <a:t>"Tsis txhob hu ib yam dab tsi tsis huv uas Vajtswv tau ua kom huv."</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Thaum kawg, Petus ua raws li cov txivneej uas Khaunelius txib mus thiab mus rau ntawm Cornelius lub tsev.</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hmn" altLang="ko-KR" sz="2400">
                <a:solidFill>
                  <a:schemeClr val="tx1">
                    <a:lumMod val="65000"/>
                    <a:lumOff val="35000"/>
                  </a:schemeClr>
                </a:solidFill>
              </a:rPr>
              <a:t>Petus tshaj tawm Yexus thiab txoj moo zoo rau Cornelius thiab nws tsev neeg. Ces Vajntsujplig txawm nqis los rau saum lawv. Nws pom tau tias yog saib qhov no; "Txawm yog lwm haiv neeg yuav dim yog lawv ntseeg Yexus!"</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hmn" altLang="ko-KR" sz="3400">
                <a:solidFill>
                  <a:schemeClr val="tx1">
                    <a:lumMod val="65000"/>
                    <a:lumOff val="35000"/>
                  </a:schemeClr>
                </a:solidFill>
              </a:rPr>
              <a:t>Petus xav tias tsuas yog cov neeg Yudais tuaj yeem ntseeg Yexus thiab tau txais kev cawmdim.</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hmn" altLang="ko-KR" sz="3400">
                <a:solidFill>
                  <a:schemeClr val="tx1">
                    <a:lumMod val="65000"/>
                    <a:lumOff val="35000"/>
                  </a:schemeClr>
                </a:solidFill>
              </a:rPr>
              <a:t>Tiamsis Vajtswv txoj moo zoo tsis muaj kev ntxub ntxaug ntawm txhua tus neeg hauv ntiaj teb no.</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hmn" altLang="ko-KR" sz="3400">
                <a:solidFill>
                  <a:schemeClr val="tx1">
                    <a:lumMod val="65000"/>
                    <a:lumOff val="35000"/>
                  </a:schemeClr>
                </a:solidFill>
              </a:rPr>
              <a:t>Peb yuav tsum tshaj tawm txoj moo zoo rau sawv daws hauv ntiaj teb no kom lawv thiaj dim.</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Yexus coj Petus, Yakaunpaus thiab Yauhas nrog nws mus, thiab coj lawv mus rau saum lub roob siab ntawm lawv tus kheej.</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t>Yexus yog leej twg?</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rgbClr val="0070c0"/>
                </a:solidFill>
              </a:rPr>
              <a:t>Yexus..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chemeClr val="tx1">
                    <a:lumMod val="65000"/>
                    <a:lumOff val="35000"/>
                  </a:schemeClr>
                </a:solidFill>
              </a:rPr>
              <a:t>Yexus muab txoj kev cawm seej rau txhua tus uas ntseeg nws, tsis hais haiv neeg twg los xij.</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solidFill>
                  <a:srgbClr val="ff0000"/>
                </a:solidFill>
              </a:rPr>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Petus pom dabtsi thaum thov Vajtswv?</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Yexus nqis saum ntuj los.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Phau Vajlugkub nqes saum ntuj los.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Cov tub txib saum ntuj los saum ntuj los.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Tsiaj txhu uas cov neeg Yudais noj tsis tau los saum ntuj los.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rgbClr val="ff0000"/>
                </a:solidFill>
              </a:rPr>
              <a:t>④ </a:t>
            </a:r>
            <a:r xmlns:a="http://schemas.openxmlformats.org/drawingml/2006/main">
              <a:rPr lang="hmn" altLang="ko-KR" sz="2800">
                <a:solidFill>
                  <a:srgbClr val="ff0000"/>
                </a:solidFill>
              </a:rPr>
              <a:t>Tsiaj txhu uas cov neeg Yudais noj tsis tau los saum ntuj los.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Cov ntseeg ua kevcai txiav uas tuaj nrog Petus xav tsis thoob tias lub txiaj ntsim Vaj Ntsujplig twb nchuav rau lwm haivneeg lawm.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Tubtxib Tes Haujlwm 10:</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95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Hu Nkauj</a:t>
            </a:r>
            <a:endParaRPr xmlns:a="http://schemas.openxmlformats.org/drawingml/2006/main" lang="en-US" altLang="ko-KR" sz="4000"/>
          </a:p>
          <a:p>
            <a:pPr xmlns:a="http://schemas.openxmlformats.org/drawingml/2006/main" algn="ctr">
              <a:defRPr/>
            </a:pPr>
            <a:r xmlns:a="http://schemas.openxmlformats.org/drawingml/2006/main">
              <a:rPr lang="hmn" altLang="ko-KR" sz="4000"/>
              <a:t>txawm nyob hauv tsev lojcuj</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Txog ib tag hmo Povlauj thiab Xilas tab tom thov Vajtswv thiab hu nkauj qhuas Vajtswv, thiab lwm cov neeg raug kaw tau mloog lawv.</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Kev ua</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16:</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Povlauj thiab Xilas ua qhov zoo tshaj plaws los tshaj tawm txoj moo zoo hauv Philippe. Tab sis cov neeg uas ntxub nws yeej Paulus thiab Xilas thiab muab lawv mus rau hauv tsev lojcuj.</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Povlauj thiab Xilas thov Vajtswv thiab qhuas Vajtswv txawm nyob hauv tsev lojcuj. Txhua tus hauv tsev lojcuj tau mloog qhov no.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Tom qab ntawd mam li nco dheev muaj xws li av qeeg loj uas txhua lub tsev loj cuj qhov rooj qhib. Tus neeg raug kaw tau txhawj xeeb heev vim nws xav tias cov neeg raug kaw tau khiav tawm.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Povlauj qw tias, “Tsis txhob txhawj! Peb txhua tus nyob ntawm no!” “Tus Tswv, kuv yuav tsum ua li cas thiaj dim?” Tus Jailer nug.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"Cia li ntseeg tus Tswv Yexus, ces koj thiab koj tsev neeg yuav dim!" Thaum hmo ntuj ntawd, tus neeg zov tsev tau coj lawv mus ntxuav lawv tej qhov txhab; ces tam sim ntawd nws thiab tag nrho nws tsev neeg tau ua kev cai raus dej.</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Nyob ntawd nws tau hloov dua siab tshiab ua ntej lawv. Nws lub ntsej muag ci zoo li lub hnub, thiab nws cov khaub ncaws dawb li qhov kaj.</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hmn" altLang="ko-KR" sz="2900">
                <a:solidFill>
                  <a:schemeClr val="tx1">
                    <a:lumMod val="65000"/>
                    <a:lumOff val="35000"/>
                  </a:schemeClr>
                </a:solidFill>
              </a:rPr>
              <a:t>Povlauj thiab Xilas tsis poob siab thiab thov Vajtswv thiab qhuas,</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hmn" altLang="ko-KR" sz="2900">
                <a:solidFill>
                  <a:schemeClr val="tx1">
                    <a:lumMod val="65000"/>
                    <a:lumOff val="35000"/>
                  </a:schemeClr>
                </a:solidFill>
              </a:rPr>
              <a:t>txawm lawv raug ntaus tuag.</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hmn" altLang="ko-KR" sz="2900">
                <a:solidFill>
                  <a:schemeClr val="tx1">
                    <a:lumMod val="65000"/>
                    <a:lumOff val="35000"/>
                  </a:schemeClr>
                </a:solidFill>
              </a:rPr>
              <a:t>Ces Vajtswv thiaj qhib qhov rooj rau txim rau lawv thiab muab sijhawm rau lawv tshaj tawm txoj moo zoo</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hmn" altLang="ko-KR" sz="2900">
                <a:solidFill>
                  <a:schemeClr val="tx1">
                    <a:lumMod val="65000"/>
                    <a:lumOff val="35000"/>
                  </a:schemeClr>
                </a:solidFill>
              </a:rPr>
              <a:t>rau lub tsev kaw neeg thiab nws tsev neeg.</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hmn" altLang="ko-KR" sz="2900">
                <a:solidFill>
                  <a:schemeClr val="tx1">
                    <a:lumMod val="65000"/>
                    <a:lumOff val="35000"/>
                  </a:schemeClr>
                </a:solidFill>
              </a:rPr>
              <a:t>Muaj tej lub sij hawm thaum peb muaj teeb meem thiab.</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hmn" altLang="ko-KR" sz="2900">
                <a:solidFill>
                  <a:schemeClr val="tx1">
                    <a:lumMod val="65000"/>
                    <a:lumOff val="35000"/>
                  </a:schemeClr>
                </a:solidFill>
              </a:rPr>
              <a:t>Thiab yog hais tias koj tsis cia koj tus kheej cia li mus thov Vajtswv thiab qhuas, Vajtswv yuav cawm koj</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hmn" altLang="ko-KR" sz="2900">
                <a:solidFill>
                  <a:schemeClr val="tx1">
                    <a:lumMod val="65000"/>
                    <a:lumOff val="35000"/>
                  </a:schemeClr>
                </a:solidFill>
              </a:rPr>
              <a:t>nyob rau hauv ib txoj kev amazing.</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t>Yexus yog leej twg?</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rgbClr val="0070c0"/>
                </a:solidFill>
              </a:rPr>
              <a:t>Yexus..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chemeClr val="tx1">
                    <a:lumMod val="65000"/>
                    <a:lumOff val="35000"/>
                  </a:schemeClr>
                </a:solidFill>
              </a:rPr>
              <a:t>Yexus muab lub hwj chim rau kuv kov yeej txhua yam kev nyuaj siab thiab kev nyuaj siab.</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Povlauj thiab Xilas ua dab tsi hauv tsev lojcuj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Lawv quaj.</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Lawv thov kom lawv lub neej.</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Lawv poob siab.</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Lawv thov Vajtswv thiab hu nkauj.</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rgbClr val="ff0000"/>
                </a:solidFill>
              </a:rPr>
              <a:t>④ </a:t>
            </a:r>
            <a:r xmlns:a="http://schemas.openxmlformats.org/drawingml/2006/main">
              <a:rPr lang="hmn" altLang="ko-KR" sz="2800">
                <a:solidFill>
                  <a:srgbClr val="ff0000"/>
                </a:solidFill>
              </a:rPr>
              <a:t>Lawv thov Vajtswv thiab hu nkauj.</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Txog ib tag hmo Povlauj thiab Xilas tab tom thov Vajtswv thiab hu nkauj qhuas Vajtswv, thiab lwm cov neeg raug kaw tau mloog lawv.</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Kev ua</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16:</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96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Povlauj tshaj tawm txoj moo zoo rau Vajntxwv</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Povlauj teb hais tias, “Lub sijhawm luv lossis ntev – Kuv thov Vajtswv kom tsis yog koj xwb tiamsis txhua tus uas mloog kuv lus niaj hnub no yuav los ua kuv li, tsuas yog cov saw hlau no xwb.”</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Kev ua</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26:</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Povlauj tshaj tawm txoj moo zoo thiab thaum kawg tau los ua neeg raug kaw hauv Yeluxalees. Vajntxwv Agripa nug txog Povlauj tej kev txhaum.</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"Koj muaj cai hais lus rau koj tus kheej!" Agripa muab sijhawm rau Povlauj pib tiv thaiv nws.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Povlauj siv sijhawm los tshaj tawm txoj moo zoo. "Au huab tais, kuv vam tias koj yuav zoo li kuv tsuas yog rau cov saw hlau no!"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Vajntxwv nrhiav tsis tau kev txhaum rau Povlauj. Povlauj xav mus rau Rome thiab tshaj tawm txoj moo zoo rau tus huab tais..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Tam sim ntawd muaj tshwm sim rau lawv ntawm Mauxes thiab Eliyas, nrog Yexus tham.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Thaum kawg, Povlauj thov kom tus huab tais Loos. Raws li tus neeg raug kaw, Povlauj tau caij nkoj mus cuag tus huab tais Loos.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solidFill>
                  <a:schemeClr val="tx1">
                    <a:lumMod val="65000"/>
                    <a:lumOff val="35000"/>
                  </a:schemeClr>
                </a:solidFill>
              </a:rPr>
              <a:t>Povlauj yog ib tug neeg raug txim, tab sis nws tau tshaj tawm txoj moo zoo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ua ntej tus huab tais ntawm nws tus kheej mus sib hais.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Vim nws tsis txaj muag ntawm txoj moo zoo, thiab nws ntseeg tias nws yog qhov tseeb txaus siab.</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Peb yuav tsum muaj peev xwm tso siab tau thiab ua siab loj tshaj tawm txoj moo zoo ntawm Yexus txhua tus uas peb ntsib.</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t>Yexus yog leej twg?</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rgbClr val="0070c0"/>
                </a:solidFill>
              </a:rPr>
              <a:t>Yexus..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chemeClr val="tx1">
                    <a:lumMod val="65000"/>
                    <a:lumOff val="35000"/>
                  </a:schemeClr>
                </a:solidFill>
              </a:rPr>
              <a:t>Yexus yog tus siab tshaj tus txiv neej siab tshaj hauv ntiaj teb no.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Povlauj ua li cas thaum Vajntxwv Povlauj raug kev sim siab muab sijhawm rau nws hais lus?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Nws tshaj tawm txoj moo zoo ntawm Tswv Yexus.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Nws liam tus neeg phem.</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Nws thov kom nws tso tawm.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Nws thov Vajtswv thiab hu nkauj.</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rgbClr val="ff0000"/>
                </a:solidFill>
              </a:rPr>
              <a:t>① </a:t>
            </a:r>
            <a:r xmlns:a="http://schemas.openxmlformats.org/drawingml/2006/main">
              <a:rPr lang="hmn" altLang="ko-KR" sz="2800">
                <a:solidFill>
                  <a:srgbClr val="ff0000"/>
                </a:solidFill>
              </a:rPr>
              <a:t>Nws tshaj tawm txoj moo zoo ntawm Tswv Yexus.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Povlauj teb hais tias, “Lub sijhawm luv lossis ntev – Kuv thov Vajtswv kom tsis yog koj xwb tiamsis txhua tus uas mloog kuv lus niaj hnub no yuav los ua kuv li, tsuas yog cov saw hlau no xwb.”</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Kev ua</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26:</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97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Lub nkoj tab tom ntog!</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thiab hais tias, 'Paul, tsis txhob ntshai. Koj yuav tsum sawv kev sim ua ntej Caesar; thiab Vajtswv tau pub txojsia ntawm cov neeg uas caij nkoj nrog koj mus.'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Kev ua</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27:</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Povlauj raug coj mus rau Rome los ntawm nkoj nrog lwm tus neeg raug kaw.</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Txawm li cas los xij, lub nkoj tau poob rau hauv kev phom sij vim yog cua daj cua dub. Sawv daws tshee hnyo.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Povlauj thov Vajtswv thiab qhia rau tibneeg. "Tsis txhob ntshai. Vajtswv hais tias tsis muaj leej twg yuav tuag."</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Muaj ib lub suab hais tias, “Tus no yog kuv Leej Tub, tus uas kuv hlub; nrog nws kuv zoo siab. Mloog nws!”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Lub nkoj ntog, tab sis raws li Povlauj hais, cov neeg tuaj yeem tsaws rau ntawm cov kob tsis muaj kev tuag.</a:t>
            </a:r>
            <a:r xmlns:a="http://schemas.openxmlformats.org/drawingml/2006/main">
              <a:rPr lang="hmn"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Povlauj tshaj tawm Yexus rau saum lub koog povtxwv thiab muab koob meej rau Vajtswv.</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solidFill>
                  <a:schemeClr val="tx1">
                    <a:lumMod val="65000"/>
                    <a:lumOff val="35000"/>
                  </a:schemeClr>
                </a:solidFill>
              </a:rPr>
              <a:t>Povlauj tau thov Vajtswv, txhawb lwm tus, txawm tias thaum muaj kev kub ntxhov thaum lub nkoj tab tom yuav poob.</a:t>
            </a:r>
            <a:r xmlns:a="http://schemas.openxmlformats.org/drawingml/2006/main">
              <a:rPr lang="hmn" altLang="en-US" sz="3200">
                <a:solidFill>
                  <a:schemeClr val="tx1">
                    <a:lumMod val="65000"/>
                    <a:lumOff val="35000"/>
                  </a:schemeClr>
                </a:solidFill>
              </a:rPr>
              <a:t> </a:t>
            </a:r>
            <a:r xmlns:a="http://schemas.openxmlformats.org/drawingml/2006/main">
              <a:rPr lang="hmn" altLang="ko-KR" sz="3200">
                <a:solidFill>
                  <a:schemeClr val="tx1">
                    <a:lumMod val="65000"/>
                    <a:lumOff val="35000"/>
                  </a:schemeClr>
                </a:solidFill>
              </a:rPr>
              <a:t>Thaum kawg, lawv txhua tus tau txais kev cawmdim,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ib yam li Povlauj hais.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Cov neeg ntawm Vajtswv yog lub luag haujlwm rau kev xa Vajtswv lub siab nyiam rau lub ntiaj teb los ntawm kev thov Vajtswv thiab rau txoj xov zoo ntawm Vajtswv txoj kev cawm seej.</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t>Yexus yog leej twg?</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rgbClr val="0070c0"/>
                </a:solidFill>
              </a:rPr>
              <a:t>Yexus yog..</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chemeClr val="tx1">
                    <a:lumMod val="65000"/>
                    <a:lumOff val="35000"/>
                  </a:schemeClr>
                </a:solidFill>
              </a:rPr>
              <a:t>Yexus yog tus tswv ntawm txhua lub neej hauv ntiaj teb no. Tsis muaj dab tsi tuag yam tsis tau nws tso cai.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Povlauj ua li cas thaum lub nkoj ntsib cua daj cua dub?</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Nws quaj.</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Nws dhia mus rau hauv hiav txwv.</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Nws tawm tsam tus tsav.</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Nws thov Vajtswv.</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rgbClr val="ff0000"/>
                </a:solidFill>
              </a:rPr>
              <a:t>④ </a:t>
            </a:r>
            <a:r xmlns:a="http://schemas.openxmlformats.org/drawingml/2006/main">
              <a:rPr lang="hmn" altLang="ko-KR" sz="2800">
                <a:solidFill>
                  <a:srgbClr val="ff0000"/>
                </a:solidFill>
              </a:rPr>
              <a:t>Nws thov Vajtswv.</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thiab hais tias, 'Paul, tsis txhob ntshai. Koj yuav tsum sawv kev sim ua ntej Caesar; thiab Vajtswv tau pub txojsia ntawm cov neeg uas caij nkoj nrog koj mus.'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Kev ua</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27:</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98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Povlauj txoj kev thov rau Onesimus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Kuv thov koj rau kuv tus tub Onesimus, uas tau los ua kuv tus tub thaum kuv nyob hauv chains.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Philemon</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Onesimus yog ib tug tub qhe ntawm Philemon. Tab sis nws tau tawm mus yam tsis muaj nws tus tswv tso cai rau Rome.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Onesimus ntsib Povlauj uas raug kaw hauv Loos. Povlauj tshaj tawm txoj moo zoo rau nws, thiab nws los ntseeg Yexus.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Thaum lawv hnov li ntawd, lawv txawm poob ntsej muag rau hauv av, ntshai heev. Yexus hais tias, “Tsis txhob ntshai.” Thaum lawv ntsia ntsoov, lawv tsis pom ib tug twg tsuas yog Yexus xwb.</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Povlauj hais kom Onesimus rov qab mus cuag nws tus tswv Philemon thiab thov kev zam txim. Thiab Povlauj hais rau Onesimus kom ua neej nyob raws li ib tug neeg ntseeg Yexus.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Onesimus txhawj xeeb. Vim lub sijhawm ntawd, tus tub qhe uas khiav dim raug tua los ntawm nws tus tswv.</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Povlauj sau ib tsab ntawv rau Onesimus rau nws tus tswv, Philemon, kom zam txim rau nws. Tsab ntawv no yog 'Philemon' hauv phau Vajlugkub.</a:t>
            </a:r>
            <a:r xmlns:a="http://schemas.openxmlformats.org/drawingml/2006/main">
              <a:rPr lang="hm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solidFill>
                  <a:schemeClr val="tx1">
                    <a:lumMod val="65000"/>
                    <a:lumOff val="35000"/>
                  </a:schemeClr>
                </a:solidFill>
              </a:rPr>
              <a:t>Povlauj rov txuas txoj kev sib raug zoo ntawm Onesimus thiab Philemon. The Onesimus thov Philemon zam txim, thiab Filemon zam lub Onesimus.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Peb yuav tsum thov zam txim yog peb tau ua tej yam tsis raug.</a:t>
            </a:r>
            <a:r xmlns:a="http://schemas.openxmlformats.org/drawingml/2006/main">
              <a:rPr lang="hmn" altLang="en-US" sz="3200">
                <a:solidFill>
                  <a:schemeClr val="tx1">
                    <a:lumMod val="65000"/>
                    <a:lumOff val="35000"/>
                  </a:schemeClr>
                </a:solidFill>
              </a:rPr>
              <a:t> </a:t>
            </a:r>
            <a:r xmlns:a="http://schemas.openxmlformats.org/drawingml/2006/main">
              <a:rPr lang="hmn" altLang="ko-KR" sz="3200">
                <a:solidFill>
                  <a:schemeClr val="tx1">
                    <a:lumMod val="65000"/>
                    <a:lumOff val="35000"/>
                  </a:schemeClr>
                </a:solidFill>
              </a:rPr>
              <a:t>Thiab yog hais tias ib tug neeg ua ib yam dab tsi tsis ncaj ncees lawm rau peb, peb yuav tsum zam txim rau lawv.</a:t>
            </a:r>
            <a:r xmlns:a="http://schemas.openxmlformats.org/drawingml/2006/main">
              <a:rPr lang="hmn" altLang="en-US" sz="3200">
                <a:solidFill>
                  <a:schemeClr val="tx1">
                    <a:lumMod val="65000"/>
                    <a:lumOff val="35000"/>
                  </a:schemeClr>
                </a:solidFill>
              </a:rPr>
              <a:t> </a:t>
            </a:r>
            <a:r xmlns:a="http://schemas.openxmlformats.org/drawingml/2006/main">
              <a:rPr lang="hmn" altLang="ko-KR" sz="3200">
                <a:solidFill>
                  <a:schemeClr val="tx1">
                    <a:lumMod val="65000"/>
                    <a:lumOff val="35000"/>
                  </a:schemeClr>
                </a:solidFill>
              </a:rPr>
              <a:t>Qhov ntawd yog qhov uas tib neeg ntseeg Yexus.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t>Yexus yog leej twg?</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rgbClr val="0070c0"/>
                </a:solidFill>
              </a:rPr>
              <a:t>Yexus..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chemeClr val="tx1">
                    <a:lumMod val="65000"/>
                    <a:lumOff val="35000"/>
                  </a:schemeClr>
                </a:solidFill>
              </a:rPr>
              <a:t>Yexus coj kev thaj yeeb nyab xeeb thiab kev sib haum xeeb nyob qhov twg muaj kev sib ntaus sib tua thiab kev tsis sib haum xeeb.</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Leej twg tau ntsib Onesimus hauv Rome thaum nws khiav tawm ntawm nws tus tswv, Philemon?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Peter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John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Paul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rgbClr val="ff0000"/>
                </a:solidFill>
              </a:rPr>
              <a:t>④ </a:t>
            </a:r>
            <a:r xmlns:a="http://schemas.openxmlformats.org/drawingml/2006/main">
              <a:rPr lang="hmn" altLang="ko-KR" sz="2800">
                <a:solidFill>
                  <a:srgbClr val="ff0000"/>
                </a:solidFill>
              </a:rPr>
              <a:t>Paul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Kuv thov koj rau kuv tus tub Onesimus, uas tau los ua kuv tus tub thaum kuv nyob hauv chains.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Philemon</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99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Timautes, tus thwjtim ntawm Povlauj</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Kuv tau nco ntsoov txog koj txoj kev ntseeg siab, uas thawj zaug nyob hauv koj pog Lois thiab hauv koj niam Eunice thiab, kuv tau yaum, tam sim no nyob hauv koj thiab.</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2 Thimothy</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4:</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Povlauj muaj ib tug thwjtim hu ua Timautes. Timautes tau ua tub txib nrog Povlauj txij thaum nws tseem yog menyuam tub.</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Muaj ib tug txivneej muaj ob tug tub. Tus tub thib ob thov kom nws txiv muab nws cov khoom faib ua ntej rau nws.</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Zaj Lus Qhia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hmn" sz="3600">
                <a:solidFill>
                  <a:schemeClr val="tx1">
                    <a:lumMod val="65000"/>
                    <a:lumOff val="35000"/>
                  </a:schemeClr>
                </a:solidFill>
              </a:rPr>
              <a:t>Yexus nyob hauv lub ntiaj teb no los ntawm tib neeg, tiam sis Nws kuj yog Vajtswv.</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mn" sz="3600">
                <a:solidFill>
                  <a:schemeClr val="tx1">
                    <a:lumMod val="65000"/>
                    <a:lumOff val="35000"/>
                  </a:schemeClr>
                </a:solidFill>
              </a:rPr>
              <a:t>Raws li Vajtswv txib nws cov thwjtim nyob saum roob,</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mn" sz="3600">
                <a:solidFill>
                  <a:schemeClr val="tx1">
                    <a:lumMod val="65000"/>
                    <a:lumOff val="35000"/>
                  </a:schemeClr>
                </a:solidFill>
              </a:rPr>
              <a:t>peb yuav tsum ntseeg Yexus uas yog Vajtswv Leej Tub thiab ua tib zoo mloog nws.</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Povlauj, uas nyob hauv tsev lojcuj, paub tias nws yuav tuag, thiab tau sau ib tsab ntawv mus rau Timaute tus thwjtim uas nws hlub.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Tsab ntawv hais tias Timaute yuav tsum qhia cov ntseeg li cas los ua ib tug pab pawg ntseeg.</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Timaute thiab cov ntseeg nyeem Povlauj tsab ntawv thiab txiav txim siab tsis txhob poob kev ntseeg mus txog thaum kawg txawm raug tsim txom.</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Yog li ntawd, Povlauj txoj kev ntseeg thiaj raug muab xa mus rau Timaute tus thwj tim, thiab rov mus rau cov koom txoos.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hmn" altLang="ko-KR" sz="3600">
                <a:solidFill>
                  <a:schemeClr val="tx1">
                    <a:lumMod val="65000"/>
                    <a:lumOff val="35000"/>
                  </a:schemeClr>
                </a:solidFill>
              </a:rPr>
              <a:t>Ua tsaug rau cov uas qhia txoj moo zoo rau peb thiab cov xib hwb uas qhia Vajtswv txoj lus rau peb, peb txoj kev ntseeg thiab peb pawg ntseeg tau loj hlob tuaj.</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mn" altLang="ko-KR" sz="3600">
                <a:solidFill>
                  <a:schemeClr val="tx1">
                    <a:lumMod val="65000"/>
                    <a:lumOff val="35000"/>
                  </a:schemeClr>
                </a:solidFill>
              </a:rPr>
              <a:t>Tam sim no peb yuav tsum tso peb txoj kev ntseeg thiab qhia Vajtswv txoj lus uas peb tau kawm.</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t>Yexus yog leej twg?</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rgbClr val="0070c0"/>
                </a:solidFill>
              </a:rPr>
              <a:t>Yexus yog..</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chemeClr val="tx1">
                    <a:lumMod val="65000"/>
                    <a:lumOff val="35000"/>
                  </a:schemeClr>
                </a:solidFill>
              </a:rPr>
              <a:t>Yexus sawv hauv qhov tuag rov qab los thiab nws muaj txoj sia nyob mus ib txhis, nrog cov ntseeg thiab cov ntseeg uas ntseeg nws.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Povlauj sau tsab ntawv rau leej twg thaum hnub uas nws tuag los txog?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Lukas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Mark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Timautes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Silas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rgbClr val="ff0000"/>
                </a:solidFill>
              </a:rPr>
              <a:t>③ </a:t>
            </a:r>
            <a:r xmlns:a="http://schemas.openxmlformats.org/drawingml/2006/main">
              <a:rPr lang="hmn" altLang="ko-KR" sz="2800">
                <a:solidFill>
                  <a:srgbClr val="ff0000"/>
                </a:solidFill>
              </a:rPr>
              <a:t>Timautes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Kuv tau nco ntsoov txog koj txoj kev ntseeg siab, uas thawj zaug nyob hauv koj pog Lois thiab hauv koj niam Eunice thiab, kuv tau yaum, tam sim no nyob hauv koj thiab.</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2 Thimothy</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4:</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100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John pom ib qho Amazing Sight</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Tus uas ua tim khawv txog tej yam no hais tias, “Yog lawm, kuv yuav los sai sai no.” Amen. Los, Tswv Yexus.</a:t>
            </a:r>
            <a:endParaRPr xmlns:a="http://schemas.openxmlformats.org/drawingml/2006/main" lang="en-US" altLang="ko-KR" sz="3600"/>
          </a:p>
          <a:p>
            <a:pPr xmlns:a="http://schemas.openxmlformats.org/drawingml/2006/main" lvl="0">
              <a:defRPr/>
            </a:pPr>
            <a:r xmlns:a="http://schemas.openxmlformats.org/drawingml/2006/main">
              <a:rPr lang="hmn"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Tshwmsim</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22:</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t>Yexus yog leej twg?</a:t>
            </a:r>
            <a:r xmlns:a="http://schemas.openxmlformats.org/drawingml/2006/main">
              <a:rPr altLang="en-US" lang="h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rgbClr val="0070c0"/>
                </a:solidFill>
              </a:rPr>
              <a:t>Yexus yog..</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yog tus uas ci ntsa iab zoo nkauj nrog lub ntsej muag ci ntsa iab.</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Kev tsim txom ntawm pawg ntseeg loj zuj zus zuj zus mus txog hnub. Tag nrho nws cov thwj tim raug tua tuag thaum tuav txoj kev ntseeg, thiab Yauhas raug kaw rau Patmos ib leeg.</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Muaj ib hnub nws hnov ib lub suab nrov zoo li lub suab raj, uas hais tias: “Cia li sau tej ntawv uas koj pom thiab xa mus rau xya lub koom txoos.”</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Yauhas pom Yexus thiab. Yexus yog tus duab ntawm ib tug vajntxwv uas muaj hwj chim thoob plaws ntiaj teb.</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Yauhas pom lub ntuj tshiab thiab lub tebchaws tshiab uas yuav los. Yuav tsis muaj dab tsi phem, yuav tsis muaj kev nyuaj siab, thiab yuav muaj kev zoo siab nrog Vajtswv ib txwm.</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Yauhas sau tag nrho tej kev ua yog toog no thiab sau rau cov ntseeg. “Cia li khaws koj txoj kev ntseeg, rau qhov tus Tswv yuav rov qab los!” Nov yog phau Vajluskub kawg, Tshwmsim</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solidFill>
                  <a:schemeClr val="tx1">
                    <a:lumMod val="65000"/>
                    <a:lumOff val="35000"/>
                  </a:schemeClr>
                </a:solidFill>
              </a:rPr>
              <a:t>Yexus yuav rov qab los rau hauv ntiajteb no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ua ib tug txiav txim ib hnub twg.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Thaum ntawd, cov uas tsis ntseeg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nyob rau hauv Yexus raug kev txom nyem mus ib txhis,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Cov uas ntseeg Yexus yuav txaus siab rau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Txoj sia nyob mus ib txhis nrog kev zoo siab.</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Koj puas tos Yexus rov los?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Peb yuav tsum tsis txhob poob kev cia siab ntawd, peb yuav tsum khaws peb txoj kev ntseeg hauv lub ntiaj teb no mus txog thaum kawg</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t>Yexus yog leej twg?</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rgbClr val="0070c0"/>
                </a:solidFill>
              </a:rPr>
              <a:t>Yexus..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chemeClr val="tx1">
                    <a:lumMod val="65000"/>
                    <a:lumOff val="35000"/>
                  </a:schemeClr>
                </a:solidFill>
              </a:rPr>
              <a:t>Yexus yuav rov los rau hauv ntiajteb no ua vajntxwv, txiav txim txhua yam, thiab kav txhua yam mus ibtxhis.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Lub npe ntawm cov kob uas tus thwj tim Yauhas raug kaw yog dab tsi?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Hawaii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Kev</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Patmos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rgbClr val="ff0000"/>
                </a:solidFill>
              </a:rPr>
              <a:t>④ </a:t>
            </a:r>
            <a:r xmlns:a="http://schemas.openxmlformats.org/drawingml/2006/main">
              <a:rPr lang="hmn" altLang="ko-KR" sz="2800">
                <a:solidFill>
                  <a:srgbClr val="ff0000"/>
                </a:solidFill>
              </a:rPr>
              <a:t>Patmos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Tus uas ua tim khawv txog tej yam no hais tias, “Yog lawm, kuv yuav los sai sai no.” Amen. Los, Tswv Yexus.</a:t>
            </a:r>
            <a:endParaRPr xmlns:a="http://schemas.openxmlformats.org/drawingml/2006/main" lang="en-US" altLang="ko-KR" sz="3600"/>
          </a:p>
          <a:p>
            <a:pPr xmlns:a="http://schemas.openxmlformats.org/drawingml/2006/main" lvl="0">
              <a:defRPr/>
            </a:pPr>
            <a:r xmlns:a="http://schemas.openxmlformats.org/drawingml/2006/main">
              <a:rPr lang="hmn"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Tshwmsim</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22:</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a:t>
            </a:r>
            <a:r xmlns:a="http://schemas.openxmlformats.org/drawingml/2006/main">
              <a:rPr altLang="en-US" lang="hmn" sz="4000">
                <a:solidFill>
                  <a:srgbClr val="ff0000"/>
                </a:solidFill>
              </a:rPr>
              <a:t> </a:t>
            </a:r>
            <a:r xmlns:a="http://schemas.openxmlformats.org/drawingml/2006/main">
              <a:rPr altLang="ko-KR" lang="hmn" sz="4000">
                <a:solidFill>
                  <a:srgbClr val="ff0000"/>
                </a:solidFill>
              </a:rPr>
              <a:t>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Leej twg tsis tau pom Yexus txoj kev hloov dua tshiab?</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① </a:t>
            </a:r>
            <a:r xmlns:a="http://schemas.openxmlformats.org/drawingml/2006/main">
              <a:rPr altLang="ko-KR" lang="hmn"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② </a:t>
            </a:r>
            <a:r xmlns:a="http://schemas.openxmlformats.org/drawingml/2006/main">
              <a:rPr altLang="ko-KR" lang="hmn" sz="2800">
                <a:solidFill>
                  <a:schemeClr val="tx1">
                    <a:lumMod val="65000"/>
                    <a:lumOff val="35000"/>
                  </a:schemeClr>
                </a:solidFill>
              </a:rPr>
              <a:t>James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③ </a:t>
            </a:r>
            <a:r xmlns:a="http://schemas.openxmlformats.org/drawingml/2006/main">
              <a:rPr altLang="ko-KR" lang="hmn" sz="2800">
                <a:solidFill>
                  <a:schemeClr val="tx1">
                    <a:lumMod val="65000"/>
                    <a:lumOff val="35000"/>
                  </a:schemeClr>
                </a:solidFill>
              </a:rPr>
              <a:t>John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④ </a:t>
            </a:r>
            <a:r xmlns:a="http://schemas.openxmlformats.org/drawingml/2006/main">
              <a:rPr altLang="ko-KR" lang="hmn"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rgbClr val="ff0000"/>
                </a:solidFill>
              </a:rPr>
              <a:t>④ </a:t>
            </a:r>
            <a:r xmlns:a="http://schemas.openxmlformats.org/drawingml/2006/main">
              <a:rPr altLang="ko-KR" lang="hmn" sz="2800">
                <a:solidFill>
                  <a:srgbClr val="ff0000"/>
                </a:solidFill>
              </a:rPr>
              <a:t>Thomas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hmn" sz="3600"/>
              <a:t>Nyob ntawd nws tau hloov dua siab tshiab ua ntej lawv. Nws lub ntsej muag ci zoo li lub hnub, thiab nws cov khaub ncaws dawb li qhov kaj.</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Matthew</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17:</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75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Yexus</a:t>
            </a:r>
            <a:r xmlns:a="http://schemas.openxmlformats.org/drawingml/2006/main">
              <a:rPr lang="hmn" altLang="en-US" sz="4400"/>
              <a:t> </a:t>
            </a:r>
            <a:r xmlns:a="http://schemas.openxmlformats.org/drawingml/2006/main">
              <a:rPr lang="hmn" altLang="ko-KR" sz="4400"/>
              <a:t>Hlub Me Nyuam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hmn" sz="3600"/>
              <a:t>Thaum Yexus pom qhov no, nws chim heev. Nwg has rua puab tas, “Ca le ca cov mivnyuas tuaj cuag kuv, hab tsw xob txwv puab le, tsua qhov Vaajtswv lub tebchaws yog cov zoo le nuav.</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Mark</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Ib leej niam leej txiv coj nws tus me nyuam los cuag Yexus kom tau koob hmoov los ntawm Yexus.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Ces Yexus cov thwjtim txawm cem nws. “Koj coj koj tus menyuam mus cuag Yexus li cas?”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Thaum Yexus pom li ntawd, nws txawm chim heev.</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“Tsis txhob txwv cov me nyuam los ntawm kuv. Tswv Ntuj lub Ceeb Tsheej yog cov me nyuam li no.!"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Tab sis tus tub tau nkim tag nrho nws tej khoom vaj khoom tsev nyob rau hauv lub teb chaws nyob deb, thiab ua kev nyuaj siab.</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“Txhua tus uas tsis tau txais Vajtswv lub Nceeg Vaj zoo li menyuam yaus yuav tsis nkag mus rau hauv lub tebchaws ntawd.” Thiab nws tau tuav cov menyuam yaus hauv nws txhais tes, muab nws txhais tes rau ntawm lawv thiab foom koob hmoov rau lawv.</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Zaj Lus Qhia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hmn" sz="3600">
                <a:solidFill>
                  <a:schemeClr val="tx1">
                    <a:lumMod val="65000"/>
                    <a:lumOff val="35000"/>
                  </a:schemeClr>
                </a:solidFill>
              </a:rPr>
              <a:t>Yexus hais tias Vajtswv lub Nceeg Vaj yog cov me nyuam li no.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mn" sz="3600">
                <a:solidFill>
                  <a:schemeClr val="tx1">
                    <a:lumMod val="65000"/>
                    <a:lumOff val="35000"/>
                  </a:schemeClr>
                </a:solidFill>
              </a:rPr>
              <a:t>Cia peb los ua ib tug me nyuam uas hlub Vajtswv thiab mloog Yexus lus tsis poob qhov uas dawb huv, ncaj ncees,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mn" sz="3600">
                <a:solidFill>
                  <a:schemeClr val="tx1">
                    <a:lumMod val="65000"/>
                    <a:lumOff val="35000"/>
                  </a:schemeClr>
                </a:solidFill>
              </a:rPr>
              <a:t>thiab lub siab tiag tiag ntawm tus menyuam.</a:t>
            </a:r>
            <a:r xmlns:a="http://schemas.openxmlformats.org/drawingml/2006/main">
              <a:rPr altLang="en-US" lang="hmn"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t>Yexus yog leej twg?</a:t>
            </a:r>
            <a:r xmlns:a="http://schemas.openxmlformats.org/drawingml/2006/main">
              <a:rPr altLang="en-US" lang="h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rgbClr val="0070c0"/>
                </a:solidFill>
              </a:rPr>
              <a:t>Yexus</a:t>
            </a:r>
            <a:r xmlns:a="http://schemas.openxmlformats.org/drawingml/2006/main">
              <a:rPr altLang="en-US" lang="hmn" sz="3600">
                <a:solidFill>
                  <a:srgbClr val="0070c0"/>
                </a:solidFill>
              </a:rPr>
              <a:t> </a:t>
            </a:r>
            <a:r xmlns:a="http://schemas.openxmlformats.org/drawingml/2006/main">
              <a:rPr altLang="ko-KR" lang="hmn" sz="3600">
                <a:solidFill>
                  <a:srgbClr val="0070c0"/>
                </a:solidFill>
              </a:rPr>
              <a:t>yog..</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yog tus uas hlub, muaj nuj nqis thiab foom koob hmoov rau menyuam.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Cov thwj tim ua li cas thaum cov me nyuam sim mus cuag Yexus?</a:t>
            </a:r>
            <a:r xmlns:a="http://schemas.openxmlformats.org/drawingml/2006/main">
              <a:rPr altLang="en-US" lang="hmn"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① </a:t>
            </a:r>
            <a:r xmlns:a="http://schemas.openxmlformats.org/drawingml/2006/main">
              <a:rPr altLang="ko-KR" lang="hmn" sz="2800">
                <a:solidFill>
                  <a:schemeClr val="tx1">
                    <a:lumMod val="65000"/>
                    <a:lumOff val="35000"/>
                  </a:schemeClr>
                </a:solidFill>
              </a:rPr>
              <a:t>Lawv txais tos lawv zoo siab.</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② </a:t>
            </a:r>
            <a:r xmlns:a="http://schemas.openxmlformats.org/drawingml/2006/main">
              <a:rPr altLang="ko-KR" lang="hmn" sz="2800">
                <a:solidFill>
                  <a:schemeClr val="tx1">
                    <a:lumMod val="65000"/>
                    <a:lumOff val="35000"/>
                  </a:schemeClr>
                </a:solidFill>
              </a:rPr>
              <a:t>Lawv cem lawv tsis txhob mus cuag Yexus.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③ </a:t>
            </a:r>
            <a:r xmlns:a="http://schemas.openxmlformats.org/drawingml/2006/main">
              <a:rPr altLang="ko-KR" lang="hmn" sz="2800">
                <a:solidFill>
                  <a:schemeClr val="tx1">
                    <a:lumMod val="65000"/>
                    <a:lumOff val="35000"/>
                  </a:schemeClr>
                </a:solidFill>
              </a:rPr>
              <a:t>Lawv qhia cov me nyuam rau Yexus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④ </a:t>
            </a:r>
            <a:r xmlns:a="http://schemas.openxmlformats.org/drawingml/2006/main">
              <a:rPr altLang="ko-KR" lang="hmn" sz="2800">
                <a:solidFill>
                  <a:schemeClr val="tx1">
                    <a:lumMod val="65000"/>
                    <a:lumOff val="35000"/>
                  </a:schemeClr>
                </a:solidFill>
              </a:rPr>
              <a:t>Lawv muab zaub mov rau lawv thiab xa lawv mus tsev.</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rgbClr val="ff0000"/>
                </a:solidFill>
              </a:rPr>
              <a:t>② </a:t>
            </a:r>
            <a:r xmlns:a="http://schemas.openxmlformats.org/drawingml/2006/main">
              <a:rPr altLang="ko-KR" lang="hmn" sz="2800">
                <a:solidFill>
                  <a:srgbClr val="ff0000"/>
                </a:solidFill>
              </a:rPr>
              <a:t>Lawv cem lawv tsis txhob mus cuag Yexus.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hmn" sz="3600"/>
              <a:t>Thaum Yexus pom qhov no, nws chim heev. Nwg has rua puab tas, “Ca le ca cov mivnyuas tuaj cuag kuv, hab tsw xob txwv puab le, tsua qhov Vaajtswv lub tebchaws yog cov zoo le nuav.</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Mark</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76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Yexus kho tus neeg dig muag, Bartimaeus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hmn" sz="3600"/>
              <a:t>Yexus hais tias, “Cia li mus, koj txoj kev ntseeg kho koj zoo lawm.” Tam sim ntawd nws pom nws, thiab raws li Yexus raws txoj kev.</a:t>
            </a:r>
            <a:endParaRPr xmlns:a="http://schemas.openxmlformats.org/drawingml/2006/main" altLang="ko-KR" lang="en-US" sz="3600"/>
          </a:p>
          <a:p>
            <a:pPr xmlns:a="http://schemas.openxmlformats.org/drawingml/2006/main" lvl="0">
              <a:defRPr/>
            </a:pPr>
            <a:r xmlns:a="http://schemas.openxmlformats.org/drawingml/2006/main">
              <a:rPr altLang="ko-KR" lang="hmn"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hmn"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Mark</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10:</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Thaum Yexus los txog rau lub nroog Yelikhau, ib tug dig muag, Bartimaeus zaum ntawm kev thov Vajtswv.</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Thaum nws hnov tias yog Yexus uas yog neeg Naxales, nws txawm qw hais tias, “Yexus, Daviv tus Tub, thov koj khuvleej kuv!”</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hmn" altLang="ko-KR" sz="3000">
                <a:solidFill>
                  <a:schemeClr val="tx1">
                    <a:lumMod val="65000"/>
                    <a:lumOff val="35000"/>
                  </a:schemeClr>
                </a:solidFill>
              </a:rPr>
              <a:t>Yexus hu ua Bartimaeus. "Koj xav kom kuv ua dab tsi rau koj?" Yexus nug nws. Tus dig muag hais tias, "Xib Hwb, kuv xav pom."</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hmn" sz="2800">
                <a:solidFill>
                  <a:schemeClr val="tx1">
                    <a:lumMod val="65000"/>
                    <a:lumOff val="35000"/>
                  </a:schemeClr>
                </a:solidFill>
              </a:rPr>
              <a:t>Tus tub paub tias nws nyuaj siab tshaj cov tub qhe hauv nws txiv tsev.</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hmn" sz="2800">
                <a:solidFill>
                  <a:schemeClr val="tx1">
                    <a:lumMod val="65000"/>
                    <a:lumOff val="35000"/>
                  </a:schemeClr>
                </a:solidFill>
              </a:rPr>
              <a:t>Yog li ntawd, nws thiaj rov los thov nws txiv kom txais nws ua ib tug qhev.</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Yexus hais tias, “Cia li mus, koj txoj kev ntseeg kho koj zoo lawm.” Tam sim ntawd nws pom nws.</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“Ua tsaug, Yexus!” Bartimaeus raws Yexus qab uas cia nws pom.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Zaj Lus Qhia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hmn" sz="3600">
                <a:solidFill>
                  <a:schemeClr val="tx1">
                    <a:lumMod val="65000"/>
                    <a:lumOff val="35000"/>
                  </a:schemeClr>
                </a:solidFill>
              </a:rPr>
              <a:t>Yexus hais rau Bartimaeus tias, “Koj txoj kev ntseeg kho koj zoo lawm.”</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mn" sz="3600">
                <a:solidFill>
                  <a:schemeClr val="tx1">
                    <a:lumMod val="65000"/>
                    <a:lumOff val="35000"/>
                  </a:schemeClr>
                </a:solidFill>
              </a:rPr>
              <a:t>Nws yog kev ntseeg uas cawm peb.</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mn" sz="3600">
                <a:solidFill>
                  <a:schemeClr val="tx1">
                    <a:lumMod val="65000"/>
                    <a:lumOff val="35000"/>
                  </a:schemeClr>
                </a:solidFill>
              </a:rPr>
              <a:t>Kev ntseeg yog qhia nyob rau hauv siab thov Vajtswv.</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mn" sz="3600">
                <a:solidFill>
                  <a:schemeClr val="tx1">
                    <a:lumMod val="65000"/>
                    <a:lumOff val="35000"/>
                  </a:schemeClr>
                </a:solidFill>
              </a:rPr>
              <a:t>Thaum peb thov Yexus,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mn" sz="3600">
                <a:solidFill>
                  <a:schemeClr val="tx1">
                    <a:lumMod val="65000"/>
                    <a:lumOff val="35000"/>
                  </a:schemeClr>
                </a:solidFill>
              </a:rPr>
              <a:t>Peb yuav tsum muaj kev ntseeg no.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t>Yexus yog leej twg?</a:t>
            </a:r>
            <a:r xmlns:a="http://schemas.openxmlformats.org/drawingml/2006/main">
              <a:rPr altLang="en-US" lang="h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rgbClr val="0070c0"/>
                </a:solidFill>
              </a:rPr>
              <a:t>Yexus yog..</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yog tus uas mloog thiab teb peb tej lus thov.</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Bartimaeus nug Yexus txog dabtsi?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① </a:t>
            </a:r>
            <a:r xmlns:a="http://schemas.openxmlformats.org/drawingml/2006/main">
              <a:rPr altLang="ko-KR" lang="hmn" sz="2800">
                <a:solidFill>
                  <a:schemeClr val="tx1">
                    <a:lumMod val="65000"/>
                    <a:lumOff val="35000"/>
                  </a:schemeClr>
                </a:solidFill>
              </a:rPr>
              <a:t>Muab nyiaj ntau rau kuv.</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② </a:t>
            </a:r>
            <a:r xmlns:a="http://schemas.openxmlformats.org/drawingml/2006/main">
              <a:rPr altLang="ko-KR" lang="hmn" sz="2800">
                <a:solidFill>
                  <a:schemeClr val="tx1">
                    <a:lumMod val="65000"/>
                    <a:lumOff val="35000"/>
                  </a:schemeClr>
                </a:solidFill>
              </a:rPr>
              <a:t>Kuv xav ua koj tus thwjtim.</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③ </a:t>
            </a:r>
            <a:r xmlns:a="http://schemas.openxmlformats.org/drawingml/2006/main">
              <a:rPr altLang="ko-KR" lang="hmn" sz="2800">
                <a:solidFill>
                  <a:schemeClr val="tx1">
                    <a:lumMod val="65000"/>
                    <a:lumOff val="35000"/>
                  </a:schemeClr>
                </a:solidFill>
              </a:rPr>
              <a:t>Cia kuv taug kev hauv dej.</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④ </a:t>
            </a:r>
            <a:r xmlns:a="http://schemas.openxmlformats.org/drawingml/2006/main">
              <a:rPr altLang="ko-KR" lang="hmn" sz="2800">
                <a:solidFill>
                  <a:schemeClr val="tx1">
                    <a:lumMod val="65000"/>
                    <a:lumOff val="35000"/>
                  </a:schemeClr>
                </a:solidFill>
              </a:rPr>
              <a:t>Kuv xav pom dua.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rgbClr val="ff0000"/>
                </a:solidFill>
              </a:rPr>
              <a:t>④ </a:t>
            </a:r>
            <a:r xmlns:a="http://schemas.openxmlformats.org/drawingml/2006/main">
              <a:rPr altLang="ko-KR" lang="hmn" sz="2800">
                <a:solidFill>
                  <a:srgbClr val="ff0000"/>
                </a:solidFill>
              </a:rPr>
              <a:t>Kuv xav pom dua.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hmn" sz="3600"/>
              <a:t>Yexus hais tias, “Cia li mus, koj txoj kev ntseeg kho koj zoo lawm.” Tam sim ntawd nws pom nws, thiab raws li Yexus raws txoj kev.</a:t>
            </a:r>
            <a:endParaRPr xmlns:a="http://schemas.openxmlformats.org/drawingml/2006/main" altLang="ko-KR" lang="en-US" sz="3600"/>
          </a:p>
          <a:p>
            <a:pPr xmlns:a="http://schemas.openxmlformats.org/drawingml/2006/main" lvl="0">
              <a:defRPr/>
            </a:pPr>
            <a:r xmlns:a="http://schemas.openxmlformats.org/drawingml/2006/main">
              <a:rPr altLang="ko-KR" lang="hmn"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hmn"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Mark</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10:</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77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Xakhaus nce ib tsob ntoo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hmn" sz="3600"/>
              <a:t>Rau qhov Neeg Leej Tub los nrhiav thiab cawm tej uas ploj lawm.”</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Lukas</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19:</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Muaj ib tug txivneej nplua nuj npe hu ua Xakhais. Nws yog ib tug thawj coj sau se, ces neeg thiaj ntxub nws.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Muaj ib hnub Yexus los txog lub zos uas Xakhais nyob. Muaj neeg coob coob tuaj pom Yexus.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Thaum nws txiv pom nws tus tub los ntawm qhov deb, nws txawm khiav los puag nws thiab txais nws nrog kev xyiv fab.</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Xakhaus txawm nce ib tsob ntoo tuaj saib Yexus. Yexus ntsia nws thiab hais tias. “Zacchaeus, cia li nqis los tam sim ntawd. Hnub no kuv yuav tsum nyob hauv koj lub tsev.”</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"Zacchaeus txiav txim siab rau Yexus, "Kuv yuav muab ib nrab ntawm kuv tej khoom rau cov neeg pluag."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hmn" altLang="ko-KR" sz="3000">
                <a:solidFill>
                  <a:schemeClr val="tx1">
                    <a:lumMod val="65000"/>
                    <a:lumOff val="35000"/>
                  </a:schemeClr>
                </a:solidFill>
              </a:rPr>
              <a:t>Yexus hais tias, “Hnub no txoj kev cawmdim los rau hauv lub tsev no, kuv los nrhiav thiab cawm tej uas ploj lawm.”</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Zaj Lus Qhia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chemeClr val="tx1">
                    <a:lumMod val="65000"/>
                    <a:lumOff val="35000"/>
                  </a:schemeClr>
                </a:solidFill>
              </a:rPr>
              <a:t>Thaum Xakhaus ntsib Yexus, nws lees txim tias nws yuav muab nws tej khoom uas nws hlub tshaj plaws pub rau cov neeg pluag.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Dab tsi yog qhov tseem ceeb tshaj plaws rau koj?</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Tom qab ntsib Yexus, koj tau tso tseg dabtsi?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Peb yuav tsum nco ntsoov tias qhov tseem ceeb tshaj plaws rau peb yog Yexus.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rgbClr val="ff0000"/>
                </a:solidFill>
              </a:rPr>
              <a:t>Yexus yog leej twg?</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rgbClr val="0070c0"/>
                </a:solidFill>
              </a:rPr>
              <a:t>Yexus yog..</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yog tus Cawm Seej uas tau los rau hauv lub tebchaws no kom cawm tau txhua tus yam tsis muaj kev sib cais.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a:t>
            </a:r>
            <a:r xmlns:a="http://schemas.openxmlformats.org/drawingml/2006/main">
              <a:rPr altLang="en-US" lang="hmn" sz="4000">
                <a:solidFill>
                  <a:srgbClr val="ff0000"/>
                </a:solidFill>
              </a:rPr>
              <a:t> </a:t>
            </a:r>
            <a:r xmlns:a="http://schemas.openxmlformats.org/drawingml/2006/main">
              <a:rPr altLang="ko-KR" lang="hmn" sz="4000">
                <a:solidFill>
                  <a:srgbClr val="ff0000"/>
                </a:solidFill>
              </a:rPr>
              <a:t>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Vim li cas tibneeg thiaj ntxub Xakhais?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① </a:t>
            </a:r>
            <a:r xmlns:a="http://schemas.openxmlformats.org/drawingml/2006/main">
              <a:rPr altLang="ko-KR" lang="hmn" sz="2800">
                <a:solidFill>
                  <a:schemeClr val="tx1">
                    <a:lumMod val="65000"/>
                    <a:lumOff val="35000"/>
                  </a:schemeClr>
                </a:solidFill>
              </a:rPr>
              <a:t>Vim</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nws</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yog</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ib</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tus thawj</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se</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tus sau.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② </a:t>
            </a:r>
            <a:r xmlns:a="http://schemas.openxmlformats.org/drawingml/2006/main">
              <a:rPr altLang="ko-KR" lang="hmn" sz="2800">
                <a:solidFill>
                  <a:schemeClr val="tx1">
                    <a:lumMod val="65000"/>
                    <a:lumOff val="35000"/>
                  </a:schemeClr>
                </a:solidFill>
              </a:rPr>
              <a:t>Vim nws ntseeg Yes Xus zoo.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③ </a:t>
            </a:r>
            <a:r xmlns:a="http://schemas.openxmlformats.org/drawingml/2006/main">
              <a:rPr altLang="ko-KR" lang="hmn" sz="2800">
                <a:solidFill>
                  <a:schemeClr val="tx1">
                    <a:lumMod val="65000"/>
                    <a:lumOff val="35000"/>
                  </a:schemeClr>
                </a:solidFill>
              </a:rPr>
              <a:t>Vim nws thov Vajtswv ntau heev.</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④ </a:t>
            </a:r>
            <a:r xmlns:a="http://schemas.openxmlformats.org/drawingml/2006/main">
              <a:rPr altLang="ko-KR" lang="hmn" sz="2800">
                <a:solidFill>
                  <a:schemeClr val="tx1">
                    <a:lumMod val="65000"/>
                    <a:lumOff val="35000"/>
                  </a:schemeClr>
                </a:solidFill>
              </a:rPr>
              <a:t>Vim nws zoo nraug.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rgbClr val="ff0000"/>
                </a:solidFill>
              </a:rPr>
              <a:t>① </a:t>
            </a:r>
            <a:r xmlns:a="http://schemas.openxmlformats.org/drawingml/2006/main">
              <a:rPr altLang="ko-KR" lang="hmn" sz="2800">
                <a:solidFill>
                  <a:srgbClr val="ff0000"/>
                </a:solidFill>
              </a:rPr>
              <a:t>Vim nws yog ib tug thawj coj sau se.</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hmn" sz="3600"/>
              <a:t>Rau qhov Neeg Leej Tub los nrhiav thiab cawm tej uas ploj lawm.”</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Lukas</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19:</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hmn">
                <a:solidFill>
                  <a:schemeClr val="tx1">
                    <a:lumMod val="50000"/>
                    <a:lumOff val="50000"/>
                  </a:schemeClr>
                </a:solidFill>
              </a:rPr>
              <a:t>No 78 Vajtswv Txojlus</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hmn" sz="4400"/>
              <a:t>Ib lub tsev ua rau ntawm Pob Zeb</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hmn" sz="3600"/>
              <a:t>“Yog li ntawd txhua tus uas hnov kuv tej lus no thiab coj lawv mus ua raws li tus neeg txawj ntse uas ua nws lub tsev rau saum pob zeb.</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Matthew</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7:</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Yexus qhia ob tug txivneej uas tabtom ua ib lub tsev.</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Yexus hais tias, "Vajtswv, koj txiv yeej tos koj."</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Ib tug ntawm lawv txiav txim siab los ua nws lub tsev rau ntawm cov xuab zeb, ib tug ntawm cov pob zeb.</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Ob leeg sib zog ua ib lub tsev. Ob lub tsev ntsia muaj zog sab nraud yam tsis muaj qhov sib txawv loj.</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Thaum nag los nag hnyav heev, lub tsev uas ua rau ntawm cov xuab zeb raug ntxuav. Tiamsis lub tsev uas ua rau saum pob zeb sawv ruaj khov.</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Yexus hais tias, “Txhua tus uas mloog kuv tej lus thiab coj lawv mus ua raws li tus neeg txawj ntse uas ua nws lub tsev rau saum pob zeb.”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Zaj Lus Qhia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hmn" sz="3600">
                <a:solidFill>
                  <a:schemeClr val="tx1">
                    <a:lumMod val="65000"/>
                    <a:lumOff val="35000"/>
                  </a:schemeClr>
                </a:solidFill>
              </a:rPr>
              <a:t>Yexus hais tias, “Txhua tus uas mloog kuv tej lus thiab coj lawv mus ua raws li tus neeg txawj ntse uas ua nws lub tsev rau saum pob zeb.”</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mn" sz="3600">
                <a:solidFill>
                  <a:schemeClr val="tx1">
                    <a:lumMod val="65000"/>
                    <a:lumOff val="35000"/>
                  </a:schemeClr>
                </a:solidFill>
              </a:rPr>
              <a:t>Koj puas muab txhua lo lus ntawm Vajtswv los xyaum?</a:t>
            </a:r>
            <a:r xmlns:a="http://schemas.openxmlformats.org/drawingml/2006/main">
              <a:rPr altLang="en-US" lang="hmn" sz="3600">
                <a:solidFill>
                  <a:schemeClr val="tx1">
                    <a:lumMod val="65000"/>
                    <a:lumOff val="35000"/>
                  </a:schemeClr>
                </a:solidFill>
              </a:rPr>
              <a:t> </a:t>
            </a:r>
            <a:r xmlns:a="http://schemas.openxmlformats.org/drawingml/2006/main">
              <a:rPr altLang="ko-KR" lang="hmn" sz="3600">
                <a:solidFill>
                  <a:schemeClr val="tx1">
                    <a:lumMod val="65000"/>
                    <a:lumOff val="35000"/>
                  </a:schemeClr>
                </a:solidFill>
              </a:rPr>
              <a:t>Cia peb ua cov neeg txawj ntse uas ua raws li Vajtswv Txojlus.</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t>Yexus yog leej twg?</a:t>
            </a:r>
            <a:r xmlns:a="http://schemas.openxmlformats.org/drawingml/2006/main">
              <a:rPr altLang="en-US" lang="h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rgbClr val="0070c0"/>
                </a:solidFill>
              </a:rPr>
              <a:t>Yexus</a:t>
            </a:r>
            <a:r xmlns:a="http://schemas.openxmlformats.org/drawingml/2006/main">
              <a:rPr altLang="en-US" lang="hmn" sz="3600">
                <a:solidFill>
                  <a:srgbClr val="0070c0"/>
                </a:solidFill>
              </a:rPr>
              <a:t> </a:t>
            </a:r>
            <a:r xmlns:a="http://schemas.openxmlformats.org/drawingml/2006/main">
              <a:rPr altLang="ko-KR" lang="hmn" sz="3600">
                <a:solidFill>
                  <a:srgbClr val="0070c0"/>
                </a:solidFill>
              </a:rPr>
              <a:t>yog..</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yog tus uas txaus siab rau cov uas mloog Vajtswv lus.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Thaum twg lub tsev ua rau ntawm cov xuab zeb tawg?</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① </a:t>
            </a:r>
            <a:r xmlns:a="http://schemas.openxmlformats.org/drawingml/2006/main">
              <a:rPr altLang="ko-KR" lang="hmn" sz="2800">
                <a:solidFill>
                  <a:schemeClr val="tx1">
                    <a:lumMod val="65000"/>
                    <a:lumOff val="35000"/>
                  </a:schemeClr>
                </a:solidFill>
              </a:rPr>
              <a:t>Thaum lub tsev tau tsim,</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② </a:t>
            </a:r>
            <a:r xmlns:a="http://schemas.openxmlformats.org/drawingml/2006/main">
              <a:rPr altLang="ko-KR" lang="hmn" sz="2800">
                <a:solidFill>
                  <a:schemeClr val="tx1">
                    <a:lumMod val="65000"/>
                    <a:lumOff val="35000"/>
                  </a:schemeClr>
                </a:solidFill>
              </a:rPr>
              <a:t>Thaum lub hnub ci ntsa iab,</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③ </a:t>
            </a:r>
            <a:r xmlns:a="http://schemas.openxmlformats.org/drawingml/2006/main">
              <a:rPr altLang="ko-KR" lang="hmn" sz="2800">
                <a:solidFill>
                  <a:schemeClr val="tx1">
                    <a:lumMod val="65000"/>
                    <a:lumOff val="35000"/>
                  </a:schemeClr>
                </a:solidFill>
              </a:rPr>
              <a:t>Thaum muaj neeg coob coob tuaj hauv tsev,</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④ </a:t>
            </a:r>
            <a:r xmlns:a="http://schemas.openxmlformats.org/drawingml/2006/main">
              <a:rPr altLang="ko-KR" lang="hmn" sz="2800">
                <a:solidFill>
                  <a:schemeClr val="tx1">
                    <a:lumMod val="65000"/>
                    <a:lumOff val="35000"/>
                  </a:schemeClr>
                </a:solidFill>
              </a:rPr>
              <a:t>Thaum nws los nag ntau thiab dej nyab,</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rgbClr val="ff0000"/>
                </a:solidFill>
              </a:rPr>
              <a:t>④ </a:t>
            </a:r>
            <a:r xmlns:a="http://schemas.openxmlformats.org/drawingml/2006/main">
              <a:rPr altLang="ko-KR" lang="hmn" sz="2800">
                <a:solidFill>
                  <a:srgbClr val="ff0000"/>
                </a:solidFill>
              </a:rPr>
              <a:t>Thaum nws los nag ntau thiab dej nyab,</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hmn" sz="3600"/>
              <a:t>“Yog li ntawd txhua tus uas hnov kuv tej lus no thiab coj lawv mus ua raws li tus neeg txawj ntse uas ua nws lub tsev rau saum pob zeb.</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Matthew</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7:</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79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Tsib Wise Virgin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hmn" sz="3600"/>
              <a:t>"Yog li ntawd ceev faj, vim koj tsis paub hnub lossis teev."</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Matthew</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25:</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Zaj Lus Qhia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chemeClr val="tx1">
                    <a:lumMod val="65000"/>
                    <a:lumOff val="35000"/>
                  </a:schemeClr>
                </a:solidFill>
              </a:rPr>
              <a:t>Peb ua txhaum ntau heev hauv peb lub neej.</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Yog li ntawd, peb xav tias ua txhaum rau Vajtswv.</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Tiamsis Vajtswv ib txwm zam txim rau peb rau peb tej kev txhaum.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Vim Yexus twb muab tag nrho peb tej kev txhaum lawm.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Koj yuav tsum ntseeg qhov no thiab mus cuag Vajtswv nrog kev ris txiaj thiab kev xyiv fab.</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Muaj kaum tus hluas nkauj uas tab tom npaj ua kev tshoob kos. Tsib tug ntxhais uas txawj ntse npaj tau roj txaus, tiam sis tsib tug tsis tau.</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Thaum tsaus ntuj, thaum tus nkauj nyab tsaus ntuj, kaum tus nkauj xwb los pw tsaug zog.</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"Tus nraug vauv nyob ntawm no!" Cov nkauj xwb txawm sawv tsees. Thiab lub teeb ntawm tsib tus nkauj xwb uas tsis npaj roj txaus tau tawm mus.</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"Muab roj rau peb." "Yog tias peb muab peb cov roj rau koj, peb yuav muaj roj, thiab. Mus tau ib co roj."</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Tiamsis thaum tsib tug hluas nkauj ruam mus yuav roj, lub qhov rooj rau lub rooj noj mov kaw. Thaum kawg, tsib tug hluas nkauj ruam ntawd tsis raug tso cai mus koom lub koom txoos.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Zaj Lus Qhia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hmn" sz="3600">
                <a:solidFill>
                  <a:schemeClr val="tx1">
                    <a:lumMod val="65000"/>
                    <a:lumOff val="35000"/>
                  </a:schemeClr>
                </a:solidFill>
              </a:rPr>
              <a:t>Nov yog ib zaj uas Yexus qhia peb yuav tos txog hnub uas nws yuav rov qab los.</a:t>
            </a:r>
            <a:r xmlns:a="http://schemas.openxmlformats.org/drawingml/2006/main">
              <a:rPr altLang="en-US" lang="hmn" sz="3600">
                <a:solidFill>
                  <a:schemeClr val="tx1">
                    <a:lumMod val="65000"/>
                    <a:lumOff val="35000"/>
                  </a:schemeClr>
                </a:solidFill>
              </a:rPr>
              <a:t> </a:t>
            </a:r>
            <a:r xmlns:a="http://schemas.openxmlformats.org/drawingml/2006/main">
              <a:rPr altLang="ko-KR" lang="hmn" sz="3600">
                <a:solidFill>
                  <a:schemeClr val="tx1">
                    <a:lumMod val="65000"/>
                    <a:lumOff val="35000"/>
                  </a:schemeClr>
                </a:solidFill>
              </a:rPr>
              <a:t>Tsis muaj leej twg paub</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mn" sz="3600">
                <a:solidFill>
                  <a:schemeClr val="tx1">
                    <a:lumMod val="65000"/>
                    <a:lumOff val="35000"/>
                  </a:schemeClr>
                </a:solidFill>
              </a:rPr>
              <a:t>thaum Yexus rov los.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mn" sz="3600">
                <a:solidFill>
                  <a:schemeClr val="tx1">
                    <a:lumMod val="65000"/>
                    <a:lumOff val="35000"/>
                  </a:schemeClr>
                </a:solidFill>
              </a:rPr>
              <a:t>Tiamsis zoo li tsib tug ntxhais nkauj xwb uas txawj ntse, peb yuav tsum sawv los tos Yexus nrog lub siab npaj txhij.</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t>Yexus yog leej twg?</a:t>
            </a:r>
            <a:r xmlns:a="http://schemas.openxmlformats.org/drawingml/2006/main">
              <a:rPr altLang="en-US" lang="h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rgbClr val="0070c0"/>
                </a:solidFill>
              </a:rPr>
              <a:t>Yexus..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tau cog lus tias yuav rov qab los rau hauv lub tebchaws no thaum tsis muaj leejtwg paub.</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tsib tus nkauj xwb uas ruam tsis tau npaj dabtsi?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① </a:t>
            </a:r>
            <a:r xmlns:a="http://schemas.openxmlformats.org/drawingml/2006/main">
              <a:rPr altLang="ko-KR" lang="hmn" sz="2800">
                <a:solidFill>
                  <a:schemeClr val="tx1">
                    <a:lumMod val="65000"/>
                    <a:lumOff val="35000"/>
                  </a:schemeClr>
                </a:solidFill>
              </a:rPr>
              <a:t>yog '</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② </a:t>
            </a:r>
            <a:r xmlns:a="http://schemas.openxmlformats.org/drawingml/2006/main">
              <a:rPr altLang="ko-KR" lang="hmn" sz="2800">
                <a:solidFill>
                  <a:schemeClr val="tx1">
                    <a:lumMod val="65000"/>
                    <a:lumOff val="35000"/>
                  </a:schemeClr>
                </a:solidFill>
              </a:rPr>
              <a:t>dej</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③ </a:t>
            </a:r>
            <a:r xmlns:a="http://schemas.openxmlformats.org/drawingml/2006/main">
              <a:rPr altLang="ko-KR" lang="hmn" sz="2800">
                <a:solidFill>
                  <a:schemeClr val="tx1">
                    <a:lumMod val="65000"/>
                    <a:lumOff val="35000"/>
                  </a:schemeClr>
                </a:solidFill>
              </a:rPr>
              <a:t>khaub ncaws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④ </a:t>
            </a:r>
            <a:r xmlns:a="http://schemas.openxmlformats.org/drawingml/2006/main">
              <a:rPr altLang="ko-KR" lang="hmn" sz="2800">
                <a:solidFill>
                  <a:schemeClr val="tx1">
                    <a:lumMod val="65000"/>
                    <a:lumOff val="35000"/>
                  </a:schemeClr>
                </a:solidFill>
              </a:rPr>
              <a:t>khoom plig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rgbClr val="ff0000"/>
                </a:solidFill>
              </a:rPr>
              <a:t>① </a:t>
            </a:r>
            <a:r xmlns:a="http://schemas.openxmlformats.org/drawingml/2006/main">
              <a:rPr altLang="ko-KR" lang="hmn" sz="2800">
                <a:solidFill>
                  <a:srgbClr val="ff0000"/>
                </a:solidFill>
              </a:rPr>
              <a:t>yog '</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hmn" sz="3600"/>
              <a:t>"Yog li ntawd ceev faj, vim koj tsis paub hnub lossis teev."</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Matthew</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25:</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80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Zaj lus piv txwv txog cov txuj ci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t>Yexus yog leej twg?</a:t>
            </a:r>
            <a:r xmlns:a="http://schemas.openxmlformats.org/drawingml/2006/main">
              <a:rPr altLang="en-US" lang="h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rgbClr val="0070c0"/>
                </a:solidFill>
              </a:rPr>
              <a:t>Yexus</a:t>
            </a:r>
            <a:r xmlns:a="http://schemas.openxmlformats.org/drawingml/2006/main">
              <a:rPr altLang="en-US" lang="hmn" sz="3600">
                <a:solidFill>
                  <a:srgbClr val="0070c0"/>
                </a:solidFill>
              </a:rPr>
              <a:t> </a:t>
            </a:r>
            <a:r xmlns:a="http://schemas.openxmlformats.org/drawingml/2006/main">
              <a:rPr altLang="ko-KR" lang="hmn" sz="3600">
                <a:solidFill>
                  <a:srgbClr val="0070c0"/>
                </a:solidFill>
              </a:rPr>
              <a:t>yog..</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yog tus uas ib txwm hlub thiab tos peb.</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hmn" sz="3600"/>
              <a:t>Nws tus tswv teb hais tias, 'Ua tau zoo, tus tub qhe zoo thiab ncaj ncees! Koj tau ua ncaj ncees rau ob peb yam; Kuv yuav tsa koj ua ntau yam, tuaj thiab qhia koj tus tswv txoj kev zoo siab!'</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Matthew</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Ib tug neeg tau tso nyiaj rau nws cov tub qhe ntawm nws txoj kev mus txawv tebchaws. Nws muab tsib tala rau thawj tug tub qhe, ob tug rau tus thib ob, thiab ib tug mus rau peb.</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hmn" sz="2800">
                <a:solidFill>
                  <a:schemeClr val="tx1">
                    <a:lumMod val="65000"/>
                    <a:lumOff val="35000"/>
                  </a:schemeClr>
                </a:solidFill>
              </a:rPr>
              <a:t>Tus tub qhe uas tau 5 tala thiab ob tala mus ib zaug thiab muab lawv cov nyiaj mus ua haujlwm thiab tau txais ob npaug. Txawm li cas los xij, ib tug txiv neej uas tau txais 1 lub peev xwm tawm mus khawb ib lub qhov hauv av thiab zais nws tus tswv cov nyiaj.</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Thaum tus tswv rov qab los nrog lawv tham, thawj tus tub qhe tau txais tsib tala ntxiv, thiab tus thib ob yog ob qho ntxiv.</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Tab sis, tus tub qhe uas tau txais ib qho txuj ci tsis tau txais ib qho twg. “Tus Tswv, koj tsuas muab kuv ib lub peev xwm xwb. Ces kuv yuav ua li cas kom tau nyiaj ntxiv?”</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Nws tus tswv npau taws heev. "Koj yuav tsum tau muab kuv cov nyiaj tso rau hauv kev tso nyiaj nrog cov tuam txhab nyiaj, kuv yuav tau txais nws rov qab nrog paj paj. Koj tus tub qhe uas tsis muaj nuj nqis, tawm hauv kuv lub tsev!</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Zaj Lus Qhia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chemeClr val="tx1">
                    <a:lumMod val="65000"/>
                    <a:lumOff val="35000"/>
                  </a:schemeClr>
                </a:solidFill>
              </a:rPr>
              <a:t>Yexus ceeb toom peb kom tsis txhob tub nkeeg los ntawm zaj lus piv txwv txog tej txuj ci.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Muaj ib yam dab tsi tseem ceeb tshaj qhov peb tau txais ntau npaum li cas.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Qhov tseem ceeb tshaj yog ua neej nyob rau Vajtswv lub yeeb koob los ntawm kev ncaj ncees siv yam koj muaj.</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Peb txhua tus yuav tsum ua lub neej zoo li ntawd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yuav tsum qhuas Yexus.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t>Yexus yog leej twg?</a:t>
            </a:r>
            <a:r xmlns:a="http://schemas.openxmlformats.org/drawingml/2006/main">
              <a:rPr altLang="en-US" lang="h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rgbClr val="0070c0"/>
                </a:solidFill>
              </a:rPr>
              <a:t>Yexus yog..</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yog peb tus tswv, uas ntsuas peb lub neej thiab muab nqi zog rau peb.</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Tus tswv tso dab tsi rau cov tub qhe thaum mus deb?</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① </a:t>
            </a:r>
            <a:r xmlns:a="http://schemas.openxmlformats.org/drawingml/2006/main">
              <a:rPr altLang="ko-KR" lang="hmn" sz="2800">
                <a:solidFill>
                  <a:schemeClr val="tx1">
                    <a:lumMod val="65000"/>
                    <a:lumOff val="35000"/>
                  </a:schemeClr>
                </a:solidFill>
              </a:rPr>
              <a:t>tsev</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② </a:t>
            </a:r>
            <a:r xmlns:a="http://schemas.openxmlformats.org/drawingml/2006/main">
              <a:rPr altLang="ko-KR" lang="hmn" sz="2800">
                <a:solidFill>
                  <a:schemeClr val="tx1">
                    <a:lumMod val="65000"/>
                    <a:lumOff val="35000"/>
                  </a:schemeClr>
                </a:solidFill>
              </a:rPr>
              <a:t>teb</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③ </a:t>
            </a:r>
            <a:r xmlns:a="http://schemas.openxmlformats.org/drawingml/2006/main">
              <a:rPr altLang="ko-KR" lang="hmn" sz="2800">
                <a:solidFill>
                  <a:schemeClr val="tx1">
                    <a:lumMod val="65000"/>
                    <a:lumOff val="35000"/>
                  </a:schemeClr>
                </a:solidFill>
              </a:rPr>
              <a:t>khw</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④ </a:t>
            </a:r>
            <a:r xmlns:a="http://schemas.openxmlformats.org/drawingml/2006/main">
              <a:rPr altLang="ko-KR" lang="hmn" sz="2800">
                <a:solidFill>
                  <a:schemeClr val="tx1">
                    <a:lumMod val="65000"/>
                    <a:lumOff val="35000"/>
                  </a:schemeClr>
                </a:solidFill>
              </a:rPr>
              <a:t>txuj ci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rgbClr val="ff0000"/>
                </a:solidFill>
              </a:rPr>
              <a:t>④ </a:t>
            </a:r>
            <a:r xmlns:a="http://schemas.openxmlformats.org/drawingml/2006/main">
              <a:rPr altLang="ko-KR" lang="hmn" sz="2800">
                <a:solidFill>
                  <a:srgbClr val="ff0000"/>
                </a:solidFill>
              </a:rPr>
              <a:t>txuj ci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hmn" sz="3600"/>
              <a:t>Nws tus tswv teb hais tias, 'Ua tau zoo, tus tub qhe zoo thiab ncaj ncees! Koj tau ua ncaj ncees rau ob peb yam; Kuv yuav tsa koj ua ntau yam, tuaj thiab qhia koj tus tswv txoj kev zoo siab!'</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Matthew</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